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6"/>
  </p:notesMasterIdLst>
  <p:sldIdLst>
    <p:sldId id="338" r:id="rId2"/>
    <p:sldId id="303" r:id="rId3"/>
    <p:sldId id="297" r:id="rId4"/>
    <p:sldId id="337" r:id="rId5"/>
    <p:sldId id="323" r:id="rId6"/>
    <p:sldId id="352" r:id="rId7"/>
    <p:sldId id="295" r:id="rId8"/>
    <p:sldId id="339" r:id="rId9"/>
    <p:sldId id="340" r:id="rId10"/>
    <p:sldId id="282" r:id="rId11"/>
    <p:sldId id="341" r:id="rId12"/>
    <p:sldId id="327" r:id="rId13"/>
    <p:sldId id="326" r:id="rId14"/>
    <p:sldId id="335" r:id="rId15"/>
    <p:sldId id="334" r:id="rId16"/>
    <p:sldId id="336" r:id="rId17"/>
    <p:sldId id="350" r:id="rId18"/>
    <p:sldId id="261" r:id="rId19"/>
    <p:sldId id="333" r:id="rId20"/>
    <p:sldId id="347" r:id="rId21"/>
    <p:sldId id="329" r:id="rId22"/>
    <p:sldId id="332" r:id="rId23"/>
    <p:sldId id="331" r:id="rId24"/>
    <p:sldId id="293" r:id="rId25"/>
    <p:sldId id="272" r:id="rId26"/>
    <p:sldId id="305" r:id="rId27"/>
    <p:sldId id="349" r:id="rId28"/>
    <p:sldId id="309" r:id="rId29"/>
    <p:sldId id="344" r:id="rId30"/>
    <p:sldId id="343" r:id="rId31"/>
    <p:sldId id="342" r:id="rId32"/>
    <p:sldId id="304" r:id="rId33"/>
    <p:sldId id="302" r:id="rId34"/>
    <p:sldId id="35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63A"/>
    <a:srgbClr val="2580AF"/>
    <a:srgbClr val="2D5296"/>
    <a:srgbClr val="3366FF"/>
    <a:srgbClr val="A80000"/>
    <a:srgbClr val="0088EE"/>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C09DC2-668D-45A8-A5D7-EEBFB6796F0A}" v="186" dt="2022-01-13T19:50:53.0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94645"/>
  </p:normalViewPr>
  <p:slideViewPr>
    <p:cSldViewPr snapToGrid="0" snapToObjects="1">
      <p:cViewPr varScale="1">
        <p:scale>
          <a:sx n="81" d="100"/>
          <a:sy n="81" d="100"/>
        </p:scale>
        <p:origin x="114" y="5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rman, Jo Ann" userId="e465e23a-5705-4f7e-8d32-eef90cc9bcda" providerId="ADAL" clId="{8C28A18F-50B2-4CCE-8DEA-08DFC31C1F44}"/>
    <pc:docChg chg="modSld sldOrd">
      <pc:chgData name="Sherman, Jo Ann" userId="e465e23a-5705-4f7e-8d32-eef90cc9bcda" providerId="ADAL" clId="{8C28A18F-50B2-4CCE-8DEA-08DFC31C1F44}" dt="2022-01-13T21:50:23.504" v="20"/>
      <pc:docMkLst>
        <pc:docMk/>
      </pc:docMkLst>
      <pc:sldChg chg="modNotesTx">
        <pc:chgData name="Sherman, Jo Ann" userId="e465e23a-5705-4f7e-8d32-eef90cc9bcda" providerId="ADAL" clId="{8C28A18F-50B2-4CCE-8DEA-08DFC31C1F44}" dt="2022-01-13T21:03:04.048" v="2"/>
        <pc:sldMkLst>
          <pc:docMk/>
          <pc:sldMk cId="1113606197" sldId="261"/>
        </pc:sldMkLst>
      </pc:sldChg>
      <pc:sldChg chg="modNotesTx">
        <pc:chgData name="Sherman, Jo Ann" userId="e465e23a-5705-4f7e-8d32-eef90cc9bcda" providerId="ADAL" clId="{8C28A18F-50B2-4CCE-8DEA-08DFC31C1F44}" dt="2022-01-13T21:18:48.400" v="18"/>
        <pc:sldMkLst>
          <pc:docMk/>
          <pc:sldMk cId="460775998" sldId="272"/>
        </pc:sldMkLst>
      </pc:sldChg>
      <pc:sldChg chg="modNotesTx">
        <pc:chgData name="Sherman, Jo Ann" userId="e465e23a-5705-4f7e-8d32-eef90cc9bcda" providerId="ADAL" clId="{8C28A18F-50B2-4CCE-8DEA-08DFC31C1F44}" dt="2022-01-13T21:16:32.059" v="17" actId="20577"/>
        <pc:sldMkLst>
          <pc:docMk/>
          <pc:sldMk cId="2476845801" sldId="293"/>
        </pc:sldMkLst>
      </pc:sldChg>
      <pc:sldChg chg="modNotesTx">
        <pc:chgData name="Sherman, Jo Ann" userId="e465e23a-5705-4f7e-8d32-eef90cc9bcda" providerId="ADAL" clId="{8C28A18F-50B2-4CCE-8DEA-08DFC31C1F44}" dt="2022-01-13T21:19:34.741" v="19"/>
        <pc:sldMkLst>
          <pc:docMk/>
          <pc:sldMk cId="157621464" sldId="305"/>
        </pc:sldMkLst>
      </pc:sldChg>
      <pc:sldChg chg="modNotesTx">
        <pc:chgData name="Sherman, Jo Ann" userId="e465e23a-5705-4f7e-8d32-eef90cc9bcda" providerId="ADAL" clId="{8C28A18F-50B2-4CCE-8DEA-08DFC31C1F44}" dt="2022-01-13T21:11:08.185" v="12"/>
        <pc:sldMkLst>
          <pc:docMk/>
          <pc:sldMk cId="4267892237" sldId="329"/>
        </pc:sldMkLst>
      </pc:sldChg>
      <pc:sldChg chg="ord modNotesTx">
        <pc:chgData name="Sherman, Jo Ann" userId="e465e23a-5705-4f7e-8d32-eef90cc9bcda" providerId="ADAL" clId="{8C28A18F-50B2-4CCE-8DEA-08DFC31C1F44}" dt="2022-01-13T21:12:55.169" v="14"/>
        <pc:sldMkLst>
          <pc:docMk/>
          <pc:sldMk cId="1395345067" sldId="331"/>
        </pc:sldMkLst>
      </pc:sldChg>
      <pc:sldChg chg="modNotesTx">
        <pc:chgData name="Sherman, Jo Ann" userId="e465e23a-5705-4f7e-8d32-eef90cc9bcda" providerId="ADAL" clId="{8C28A18F-50B2-4CCE-8DEA-08DFC31C1F44}" dt="2022-01-13T21:12:06.711" v="13"/>
        <pc:sldMkLst>
          <pc:docMk/>
          <pc:sldMk cId="1644741029" sldId="332"/>
        </pc:sldMkLst>
      </pc:sldChg>
      <pc:sldChg chg="modNotesTx">
        <pc:chgData name="Sherman, Jo Ann" userId="e465e23a-5705-4f7e-8d32-eef90cc9bcda" providerId="ADAL" clId="{8C28A18F-50B2-4CCE-8DEA-08DFC31C1F44}" dt="2022-01-13T21:06:09.700" v="8"/>
        <pc:sldMkLst>
          <pc:docMk/>
          <pc:sldMk cId="2815158928" sldId="333"/>
        </pc:sldMkLst>
      </pc:sldChg>
      <pc:sldChg chg="modNotesTx">
        <pc:chgData name="Sherman, Jo Ann" userId="e465e23a-5705-4f7e-8d32-eef90cc9bcda" providerId="ADAL" clId="{8C28A18F-50B2-4CCE-8DEA-08DFC31C1F44}" dt="2022-01-13T20:47:01.503" v="1"/>
        <pc:sldMkLst>
          <pc:docMk/>
          <pc:sldMk cId="951185140" sldId="334"/>
        </pc:sldMkLst>
      </pc:sldChg>
      <pc:sldChg chg="modNotesTx">
        <pc:chgData name="Sherman, Jo Ann" userId="e465e23a-5705-4f7e-8d32-eef90cc9bcda" providerId="ADAL" clId="{8C28A18F-50B2-4CCE-8DEA-08DFC31C1F44}" dt="2022-01-13T21:04:29.525" v="4" actId="20577"/>
        <pc:sldMkLst>
          <pc:docMk/>
          <pc:sldMk cId="2602359022" sldId="335"/>
        </pc:sldMkLst>
      </pc:sldChg>
      <pc:sldChg chg="modNotesTx">
        <pc:chgData name="Sherman, Jo Ann" userId="e465e23a-5705-4f7e-8d32-eef90cc9bcda" providerId="ADAL" clId="{8C28A18F-50B2-4CCE-8DEA-08DFC31C1F44}" dt="2022-01-13T21:05:02.222" v="7" actId="20577"/>
        <pc:sldMkLst>
          <pc:docMk/>
          <pc:sldMk cId="2864074227" sldId="336"/>
        </pc:sldMkLst>
      </pc:sldChg>
      <pc:sldChg chg="modNotesTx">
        <pc:chgData name="Sherman, Jo Ann" userId="e465e23a-5705-4f7e-8d32-eef90cc9bcda" providerId="ADAL" clId="{8C28A18F-50B2-4CCE-8DEA-08DFC31C1F44}" dt="2022-01-13T21:50:23.504" v="20"/>
        <pc:sldMkLst>
          <pc:docMk/>
          <pc:sldMk cId="1798937116" sldId="337"/>
        </pc:sldMkLst>
      </pc:sldChg>
      <pc:sldChg chg="modNotesTx">
        <pc:chgData name="Sherman, Jo Ann" userId="e465e23a-5705-4f7e-8d32-eef90cc9bcda" providerId="ADAL" clId="{8C28A18F-50B2-4CCE-8DEA-08DFC31C1F44}" dt="2022-01-13T21:07:51.950" v="11"/>
        <pc:sldMkLst>
          <pc:docMk/>
          <pc:sldMk cId="2057413061" sldId="347"/>
        </pc:sldMkLst>
      </pc:sldChg>
    </pc:docChg>
  </pc:docChgLst>
</pc:chgInfo>
</file>

<file path=ppt/diagrams/_rels/data4.xml.rels><?xml version="1.0" encoding="UTF-8" standalone="yes"?>
<Relationships xmlns="http://schemas.openxmlformats.org/package/2006/relationships"><Relationship Id="rId3" Type="http://schemas.openxmlformats.org/officeDocument/2006/relationships/hyperlink" Target="https://www.hccs.edu/programs/dual-credit/dual-credit-faqs/" TargetMode="External"/><Relationship Id="rId2" Type="http://schemas.openxmlformats.org/officeDocument/2006/relationships/hyperlink" Target="https://www.hccs.edu/programs/dual-credit/" TargetMode="External"/><Relationship Id="rId1" Type="http://schemas.openxmlformats.org/officeDocument/2006/relationships/hyperlink" Target="https://www.hccs.edu/support-services/ability-services/parent-resources-/parent-handbook/" TargetMode="External"/><Relationship Id="rId6" Type="http://schemas.openxmlformats.org/officeDocument/2006/relationships/hyperlink" Target="https://www.hccs.edu/applying-and-paying/financial-aid/ferpa/" TargetMode="External"/><Relationship Id="rId5" Type="http://schemas.openxmlformats.org/officeDocument/2006/relationships/hyperlink" Target="https://cdnapisec.kaltura.com/index.php/extwidget/preview/partner_id/124722/uiconf_id/24998082/entry_id/0_n53sp5kg/embed/dynamic" TargetMode="External"/><Relationship Id="rId4" Type="http://schemas.openxmlformats.org/officeDocument/2006/relationships/hyperlink" Target="https://www.hccs.edu/programs/adult-education/parent-academy/"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s://www.hccs.edu/programs/dual-credit/dual-credit-faqs/" TargetMode="External"/><Relationship Id="rId2" Type="http://schemas.openxmlformats.org/officeDocument/2006/relationships/hyperlink" Target="https://www.hccs.edu/programs/dual-credit/" TargetMode="External"/><Relationship Id="rId1" Type="http://schemas.openxmlformats.org/officeDocument/2006/relationships/hyperlink" Target="https://www.hccs.edu/support-services/ability-services/parent-resources-/parent-handbook/" TargetMode="External"/><Relationship Id="rId6" Type="http://schemas.openxmlformats.org/officeDocument/2006/relationships/hyperlink" Target="https://www.hccs.edu/applying-and-paying/financial-aid/ferpa/" TargetMode="External"/><Relationship Id="rId5" Type="http://schemas.openxmlformats.org/officeDocument/2006/relationships/hyperlink" Target="https://cdnapisec.kaltura.com/index.php/extwidget/preview/partner_id/124722/uiconf_id/24998082/entry_id/0_n53sp5kg/embed/dynamic" TargetMode="External"/><Relationship Id="rId4" Type="http://schemas.openxmlformats.org/officeDocument/2006/relationships/hyperlink" Target="https://www.hccs.edu/programs/adult-education/parent-academy/"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19FF09-FBBA-46EE-8C0F-ACF7CED0DE2C}" type="doc">
      <dgm:prSet loTypeId="urn:microsoft.com/office/officeart/2009/layout/CircleArrowProcess" loCatId="cycle" qsTypeId="urn:microsoft.com/office/officeart/2005/8/quickstyle/simple1" qsCatId="simple" csTypeId="urn:microsoft.com/office/officeart/2005/8/colors/colorful2" csCatId="colorful" phldr="1"/>
      <dgm:spPr/>
      <dgm:t>
        <a:bodyPr/>
        <a:lstStyle/>
        <a:p>
          <a:endParaRPr lang="en-US"/>
        </a:p>
      </dgm:t>
    </dgm:pt>
    <dgm:pt modelId="{358F973C-A6CD-417B-8584-A6FA0CFC7279}">
      <dgm:prSet phldrT="[Text]"/>
      <dgm:spPr/>
      <dgm:t>
        <a:bodyPr/>
        <a:lstStyle/>
        <a:p>
          <a:r>
            <a:rPr lang="en-US" dirty="0">
              <a:latin typeface="Gotham Black"/>
            </a:rPr>
            <a:t>86% C +</a:t>
          </a:r>
        </a:p>
      </dgm:t>
    </dgm:pt>
    <dgm:pt modelId="{217690C7-7DE7-43DA-B175-C7641A6C7D0A}" type="parTrans" cxnId="{3E83FCEA-B6BB-45B6-AEA4-268FD17CC615}">
      <dgm:prSet/>
      <dgm:spPr/>
      <dgm:t>
        <a:bodyPr/>
        <a:lstStyle/>
        <a:p>
          <a:endParaRPr lang="en-US"/>
        </a:p>
      </dgm:t>
    </dgm:pt>
    <dgm:pt modelId="{C1AC8E2D-03B6-4C37-92A2-B40CF9C9A881}" type="sibTrans" cxnId="{3E83FCEA-B6BB-45B6-AEA4-268FD17CC615}">
      <dgm:prSet/>
      <dgm:spPr/>
      <dgm:t>
        <a:bodyPr/>
        <a:lstStyle/>
        <a:p>
          <a:endParaRPr lang="en-US"/>
        </a:p>
      </dgm:t>
    </dgm:pt>
    <dgm:pt modelId="{AFB9655B-3A00-4C96-A064-0A718A90701D}">
      <dgm:prSet phldrT="[Text]"/>
      <dgm:spPr/>
      <dgm:t>
        <a:bodyPr/>
        <a:lstStyle/>
        <a:p>
          <a:r>
            <a:rPr lang="en-US" dirty="0">
              <a:latin typeface="Gotham Black"/>
            </a:rPr>
            <a:t>94% Pasar</a:t>
          </a:r>
        </a:p>
      </dgm:t>
    </dgm:pt>
    <dgm:pt modelId="{3B7B0EF7-02CD-4B17-933F-E9333D8E5F5F}" type="parTrans" cxnId="{59766EF9-7B5D-44A7-8312-B85959E29A51}">
      <dgm:prSet/>
      <dgm:spPr/>
      <dgm:t>
        <a:bodyPr/>
        <a:lstStyle/>
        <a:p>
          <a:endParaRPr lang="en-US"/>
        </a:p>
      </dgm:t>
    </dgm:pt>
    <dgm:pt modelId="{1B3F839F-D668-4111-BC4A-2BA4F9BB4676}" type="sibTrans" cxnId="{59766EF9-7B5D-44A7-8312-B85959E29A51}">
      <dgm:prSet/>
      <dgm:spPr/>
      <dgm:t>
        <a:bodyPr/>
        <a:lstStyle/>
        <a:p>
          <a:endParaRPr lang="en-US"/>
        </a:p>
      </dgm:t>
    </dgm:pt>
    <dgm:pt modelId="{E492A6B8-9E31-4B58-8DE1-70DC8AD0EBD7}">
      <dgm:prSet phldrT="[Text]"/>
      <dgm:spPr/>
      <dgm:t>
        <a:bodyPr/>
        <a:lstStyle/>
        <a:p>
          <a:r>
            <a:rPr lang="en-US" dirty="0">
              <a:latin typeface="Gotham Black"/>
            </a:rPr>
            <a:t>97% MOS</a:t>
          </a:r>
        </a:p>
      </dgm:t>
    </dgm:pt>
    <dgm:pt modelId="{34296407-3F04-4D63-9005-62C3E3737949}" type="parTrans" cxnId="{9FD6A7FF-C0B1-4C4C-88EF-46185ADA5603}">
      <dgm:prSet/>
      <dgm:spPr/>
      <dgm:t>
        <a:bodyPr/>
        <a:lstStyle/>
        <a:p>
          <a:endParaRPr lang="en-US"/>
        </a:p>
      </dgm:t>
    </dgm:pt>
    <dgm:pt modelId="{8B7ACAD9-571B-4A0F-B14A-19E017628B24}" type="sibTrans" cxnId="{9FD6A7FF-C0B1-4C4C-88EF-46185ADA5603}">
      <dgm:prSet/>
      <dgm:spPr/>
      <dgm:t>
        <a:bodyPr/>
        <a:lstStyle/>
        <a:p>
          <a:endParaRPr lang="en-US"/>
        </a:p>
      </dgm:t>
    </dgm:pt>
    <dgm:pt modelId="{DD660A7F-3113-4E1C-8892-C4BCB7A7D0A6}" type="pres">
      <dgm:prSet presAssocID="{9019FF09-FBBA-46EE-8C0F-ACF7CED0DE2C}" presName="Name0" presStyleCnt="0">
        <dgm:presLayoutVars>
          <dgm:chMax val="7"/>
          <dgm:chPref val="7"/>
          <dgm:dir/>
          <dgm:animLvl val="lvl"/>
        </dgm:presLayoutVars>
      </dgm:prSet>
      <dgm:spPr/>
    </dgm:pt>
    <dgm:pt modelId="{8CFBAB1D-AB45-4527-A626-0F622F4F482B}" type="pres">
      <dgm:prSet presAssocID="{358F973C-A6CD-417B-8584-A6FA0CFC7279}" presName="Accent1" presStyleCnt="0"/>
      <dgm:spPr/>
    </dgm:pt>
    <dgm:pt modelId="{78B0BD5D-F5BE-4027-AD19-4B285F66A057}" type="pres">
      <dgm:prSet presAssocID="{358F973C-A6CD-417B-8584-A6FA0CFC7279}" presName="Accent" presStyleLbl="node1" presStyleIdx="0" presStyleCnt="3"/>
      <dgm:spPr/>
    </dgm:pt>
    <dgm:pt modelId="{C8E4568C-BE98-4FE8-810E-FAB83F00908E}" type="pres">
      <dgm:prSet presAssocID="{358F973C-A6CD-417B-8584-A6FA0CFC7279}" presName="Parent1" presStyleLbl="revTx" presStyleIdx="0" presStyleCnt="3">
        <dgm:presLayoutVars>
          <dgm:chMax val="1"/>
          <dgm:chPref val="1"/>
          <dgm:bulletEnabled val="1"/>
        </dgm:presLayoutVars>
      </dgm:prSet>
      <dgm:spPr/>
    </dgm:pt>
    <dgm:pt modelId="{AB09ECD5-578F-4F53-9804-579D621DD301}" type="pres">
      <dgm:prSet presAssocID="{AFB9655B-3A00-4C96-A064-0A718A90701D}" presName="Accent2" presStyleCnt="0"/>
      <dgm:spPr/>
    </dgm:pt>
    <dgm:pt modelId="{AF1EF693-EC92-4046-A63B-5EDD619EAADB}" type="pres">
      <dgm:prSet presAssocID="{AFB9655B-3A00-4C96-A064-0A718A90701D}" presName="Accent" presStyleLbl="node1" presStyleIdx="1" presStyleCnt="3"/>
      <dgm:spPr/>
    </dgm:pt>
    <dgm:pt modelId="{D719D771-BBFD-4903-8E7B-6B27C6C92E0D}" type="pres">
      <dgm:prSet presAssocID="{AFB9655B-3A00-4C96-A064-0A718A90701D}" presName="Parent2" presStyleLbl="revTx" presStyleIdx="1" presStyleCnt="3">
        <dgm:presLayoutVars>
          <dgm:chMax val="1"/>
          <dgm:chPref val="1"/>
          <dgm:bulletEnabled val="1"/>
        </dgm:presLayoutVars>
      </dgm:prSet>
      <dgm:spPr/>
    </dgm:pt>
    <dgm:pt modelId="{16A8ABC6-88B8-493F-82BE-03AEA762F25C}" type="pres">
      <dgm:prSet presAssocID="{E492A6B8-9E31-4B58-8DE1-70DC8AD0EBD7}" presName="Accent3" presStyleCnt="0"/>
      <dgm:spPr/>
    </dgm:pt>
    <dgm:pt modelId="{26BB9099-0A64-4EE8-9388-994B071202C3}" type="pres">
      <dgm:prSet presAssocID="{E492A6B8-9E31-4B58-8DE1-70DC8AD0EBD7}" presName="Accent" presStyleLbl="node1" presStyleIdx="2" presStyleCnt="3"/>
      <dgm:spPr/>
    </dgm:pt>
    <dgm:pt modelId="{58CF82BF-EC02-408B-A0E4-C4D66F4A2FAE}" type="pres">
      <dgm:prSet presAssocID="{E492A6B8-9E31-4B58-8DE1-70DC8AD0EBD7}" presName="Parent3" presStyleLbl="revTx" presStyleIdx="2" presStyleCnt="3">
        <dgm:presLayoutVars>
          <dgm:chMax val="1"/>
          <dgm:chPref val="1"/>
          <dgm:bulletEnabled val="1"/>
        </dgm:presLayoutVars>
      </dgm:prSet>
      <dgm:spPr/>
    </dgm:pt>
  </dgm:ptLst>
  <dgm:cxnLst>
    <dgm:cxn modelId="{D4879A27-AF3D-4443-B8D8-127EA5F1CAFC}" type="presOf" srcId="{358F973C-A6CD-417B-8584-A6FA0CFC7279}" destId="{C8E4568C-BE98-4FE8-810E-FAB83F00908E}" srcOrd="0" destOrd="0" presId="urn:microsoft.com/office/officeart/2009/layout/CircleArrowProcess"/>
    <dgm:cxn modelId="{F7B72229-057C-41A6-A706-A5BA6E0FD082}" type="presOf" srcId="{9019FF09-FBBA-46EE-8C0F-ACF7CED0DE2C}" destId="{DD660A7F-3113-4E1C-8892-C4BCB7A7D0A6}" srcOrd="0" destOrd="0" presId="urn:microsoft.com/office/officeart/2009/layout/CircleArrowProcess"/>
    <dgm:cxn modelId="{25B9CAD7-203A-4AD5-AB1F-0C9C04F5695A}" type="presOf" srcId="{E492A6B8-9E31-4B58-8DE1-70DC8AD0EBD7}" destId="{58CF82BF-EC02-408B-A0E4-C4D66F4A2FAE}" srcOrd="0" destOrd="0" presId="urn:microsoft.com/office/officeart/2009/layout/CircleArrowProcess"/>
    <dgm:cxn modelId="{29005CDE-E824-4491-99CA-6EE81D4574FC}" type="presOf" srcId="{AFB9655B-3A00-4C96-A064-0A718A90701D}" destId="{D719D771-BBFD-4903-8E7B-6B27C6C92E0D}" srcOrd="0" destOrd="0" presId="urn:microsoft.com/office/officeart/2009/layout/CircleArrowProcess"/>
    <dgm:cxn modelId="{3E83FCEA-B6BB-45B6-AEA4-268FD17CC615}" srcId="{9019FF09-FBBA-46EE-8C0F-ACF7CED0DE2C}" destId="{358F973C-A6CD-417B-8584-A6FA0CFC7279}" srcOrd="0" destOrd="0" parTransId="{217690C7-7DE7-43DA-B175-C7641A6C7D0A}" sibTransId="{C1AC8E2D-03B6-4C37-92A2-B40CF9C9A881}"/>
    <dgm:cxn modelId="{59766EF9-7B5D-44A7-8312-B85959E29A51}" srcId="{9019FF09-FBBA-46EE-8C0F-ACF7CED0DE2C}" destId="{AFB9655B-3A00-4C96-A064-0A718A90701D}" srcOrd="1" destOrd="0" parTransId="{3B7B0EF7-02CD-4B17-933F-E9333D8E5F5F}" sibTransId="{1B3F839F-D668-4111-BC4A-2BA4F9BB4676}"/>
    <dgm:cxn modelId="{9FD6A7FF-C0B1-4C4C-88EF-46185ADA5603}" srcId="{9019FF09-FBBA-46EE-8C0F-ACF7CED0DE2C}" destId="{E492A6B8-9E31-4B58-8DE1-70DC8AD0EBD7}" srcOrd="2" destOrd="0" parTransId="{34296407-3F04-4D63-9005-62C3E3737949}" sibTransId="{8B7ACAD9-571B-4A0F-B14A-19E017628B24}"/>
    <dgm:cxn modelId="{91379EEE-FFD5-4DBC-AF52-020D1EAA9FE8}" type="presParOf" srcId="{DD660A7F-3113-4E1C-8892-C4BCB7A7D0A6}" destId="{8CFBAB1D-AB45-4527-A626-0F622F4F482B}" srcOrd="0" destOrd="0" presId="urn:microsoft.com/office/officeart/2009/layout/CircleArrowProcess"/>
    <dgm:cxn modelId="{99FF51C3-F304-4658-98E7-1F5880F7593E}" type="presParOf" srcId="{8CFBAB1D-AB45-4527-A626-0F622F4F482B}" destId="{78B0BD5D-F5BE-4027-AD19-4B285F66A057}" srcOrd="0" destOrd="0" presId="urn:microsoft.com/office/officeart/2009/layout/CircleArrowProcess"/>
    <dgm:cxn modelId="{5E93943E-03BD-4A7D-9B5F-EDEC2643A60B}" type="presParOf" srcId="{DD660A7F-3113-4E1C-8892-C4BCB7A7D0A6}" destId="{C8E4568C-BE98-4FE8-810E-FAB83F00908E}" srcOrd="1" destOrd="0" presId="urn:microsoft.com/office/officeart/2009/layout/CircleArrowProcess"/>
    <dgm:cxn modelId="{6428B2F6-0492-4AC9-8A20-6FB7565F34A9}" type="presParOf" srcId="{DD660A7F-3113-4E1C-8892-C4BCB7A7D0A6}" destId="{AB09ECD5-578F-4F53-9804-579D621DD301}" srcOrd="2" destOrd="0" presId="urn:microsoft.com/office/officeart/2009/layout/CircleArrowProcess"/>
    <dgm:cxn modelId="{F5997C64-8032-49CA-B058-62B6AD1CC97A}" type="presParOf" srcId="{AB09ECD5-578F-4F53-9804-579D621DD301}" destId="{AF1EF693-EC92-4046-A63B-5EDD619EAADB}" srcOrd="0" destOrd="0" presId="urn:microsoft.com/office/officeart/2009/layout/CircleArrowProcess"/>
    <dgm:cxn modelId="{6C29963D-B235-4E76-BE9A-9D453FE27B83}" type="presParOf" srcId="{DD660A7F-3113-4E1C-8892-C4BCB7A7D0A6}" destId="{D719D771-BBFD-4903-8E7B-6B27C6C92E0D}" srcOrd="3" destOrd="0" presId="urn:microsoft.com/office/officeart/2009/layout/CircleArrowProcess"/>
    <dgm:cxn modelId="{36B1897C-4F6B-44D2-9A80-5334C003A5FC}" type="presParOf" srcId="{DD660A7F-3113-4E1C-8892-C4BCB7A7D0A6}" destId="{16A8ABC6-88B8-493F-82BE-03AEA762F25C}" srcOrd="4" destOrd="0" presId="urn:microsoft.com/office/officeart/2009/layout/CircleArrowProcess"/>
    <dgm:cxn modelId="{09C5C7C2-611C-4E6B-85F6-4BAD330ABAE9}" type="presParOf" srcId="{16A8ABC6-88B8-493F-82BE-03AEA762F25C}" destId="{26BB9099-0A64-4EE8-9388-994B071202C3}" srcOrd="0" destOrd="0" presId="urn:microsoft.com/office/officeart/2009/layout/CircleArrowProcess"/>
    <dgm:cxn modelId="{D450FB77-7B13-41A6-B789-63F06692B8B7}" type="presParOf" srcId="{DD660A7F-3113-4E1C-8892-C4BCB7A7D0A6}" destId="{58CF82BF-EC02-408B-A0E4-C4D66F4A2FAE}"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C89C2B-31D2-4FED-B487-299B7F8FC96E}" type="doc">
      <dgm:prSet loTypeId="urn:microsoft.com/office/officeart/2005/8/layout/cycle4" loCatId="relationship" qsTypeId="urn:microsoft.com/office/officeart/2005/8/quickstyle/3d2" qsCatId="3D" csTypeId="urn:microsoft.com/office/officeart/2005/8/colors/accent4_2" csCatId="accent4" phldr="1"/>
      <dgm:spPr/>
      <dgm:t>
        <a:bodyPr/>
        <a:lstStyle/>
        <a:p>
          <a:endParaRPr lang="en-US"/>
        </a:p>
      </dgm:t>
    </dgm:pt>
    <dgm:pt modelId="{BB4E49B3-6E91-4B62-A16F-82D9390CC6BE}">
      <dgm:prSet phldrT="[Text]"/>
      <dgm:spPr/>
      <dgm:t>
        <a:bodyPr/>
        <a:lstStyle/>
        <a:p>
          <a:r>
            <a:rPr lang="en-US" dirty="0" err="1"/>
            <a:t>Temario</a:t>
          </a:r>
          <a:r>
            <a:rPr lang="en-US" dirty="0"/>
            <a:t>
</a:t>
          </a:r>
        </a:p>
      </dgm:t>
    </dgm:pt>
    <dgm:pt modelId="{96F4ECF7-2E8A-49D7-9FFC-8761EC00AD4D}" type="parTrans" cxnId="{D2F1971E-BD42-4181-8E0A-19BDACD7CDA9}">
      <dgm:prSet/>
      <dgm:spPr/>
      <dgm:t>
        <a:bodyPr/>
        <a:lstStyle/>
        <a:p>
          <a:endParaRPr lang="en-US"/>
        </a:p>
      </dgm:t>
    </dgm:pt>
    <dgm:pt modelId="{36D68F2E-D6F6-4F4D-8CC7-5E4537067C1D}" type="sibTrans" cxnId="{D2F1971E-BD42-4181-8E0A-19BDACD7CDA9}">
      <dgm:prSet/>
      <dgm:spPr/>
      <dgm:t>
        <a:bodyPr/>
        <a:lstStyle/>
        <a:p>
          <a:endParaRPr lang="en-US"/>
        </a:p>
      </dgm:t>
    </dgm:pt>
    <dgm:pt modelId="{70436027-F173-40E5-8F10-545FB7C63B0A}">
      <dgm:prSet phldrT="[Text]"/>
      <dgm:spPr/>
      <dgm:t>
        <a:bodyPr/>
        <a:lstStyle/>
        <a:p>
          <a:r>
            <a:rPr lang="en-US" dirty="0"/>
            <a:t>Web de </a:t>
          </a:r>
          <a:r>
            <a:rPr lang="en-US" dirty="0" err="1"/>
            <a:t>aprendizaje</a:t>
          </a:r>
          <a:r>
            <a:rPr lang="en-US" dirty="0"/>
            <a:t> @ hccs.edu
Lona</a:t>
          </a:r>
        </a:p>
      </dgm:t>
    </dgm:pt>
    <dgm:pt modelId="{AE3E8A4E-0372-44D5-8CC7-70901CDDED94}" type="parTrans" cxnId="{D843166A-E2F2-4B86-A70A-1CBB246020B7}">
      <dgm:prSet/>
      <dgm:spPr/>
      <dgm:t>
        <a:bodyPr/>
        <a:lstStyle/>
        <a:p>
          <a:endParaRPr lang="en-US"/>
        </a:p>
      </dgm:t>
    </dgm:pt>
    <dgm:pt modelId="{991372C9-5623-44C6-AF60-97687DB14FB6}" type="sibTrans" cxnId="{D843166A-E2F2-4B86-A70A-1CBB246020B7}">
      <dgm:prSet/>
      <dgm:spPr/>
      <dgm:t>
        <a:bodyPr/>
        <a:lstStyle/>
        <a:p>
          <a:endParaRPr lang="en-US"/>
        </a:p>
      </dgm:t>
    </dgm:pt>
    <dgm:pt modelId="{E62FC75E-8434-4450-9881-288894D10C97}">
      <dgm:prSet phldrT="[Text]"/>
      <dgm:spPr/>
      <dgm:t>
        <a:bodyPr/>
        <a:lstStyle/>
        <a:p>
          <a:r>
            <a:rPr lang="en-US" dirty="0" err="1"/>
            <a:t>Grados</a:t>
          </a:r>
          <a:r>
            <a:rPr lang="en-US" dirty="0"/>
            <a:t>
</a:t>
          </a:r>
        </a:p>
      </dgm:t>
    </dgm:pt>
    <dgm:pt modelId="{4FF5711A-D9D3-4533-B807-63070733221C}" type="parTrans" cxnId="{5120E6CE-4CCB-4E3A-AA20-239A7AC60326}">
      <dgm:prSet/>
      <dgm:spPr/>
      <dgm:t>
        <a:bodyPr/>
        <a:lstStyle/>
        <a:p>
          <a:endParaRPr lang="en-US"/>
        </a:p>
      </dgm:t>
    </dgm:pt>
    <dgm:pt modelId="{FF04091C-2ECE-4A10-BDAD-51339A949D4A}" type="sibTrans" cxnId="{5120E6CE-4CCB-4E3A-AA20-239A7AC60326}">
      <dgm:prSet/>
      <dgm:spPr/>
      <dgm:t>
        <a:bodyPr/>
        <a:lstStyle/>
        <a:p>
          <a:endParaRPr lang="en-US"/>
        </a:p>
      </dgm:t>
    </dgm:pt>
    <dgm:pt modelId="{D6A9F1C8-1137-4373-A2E5-E4107F5E3D9D}">
      <dgm:prSet phldrT="[Text]" custT="1"/>
      <dgm:spPr/>
      <dgm:t>
        <a:bodyPr/>
        <a:lstStyle/>
        <a:p>
          <a:pPr>
            <a:buFont typeface="Arial" panose="020B0604020202020204" pitchFamily="34" charset="0"/>
            <a:buChar char="•"/>
          </a:pPr>
          <a:r>
            <a:rPr lang="es-ES" sz="1800" b="0" dirty="0"/>
            <a:t>El estudiante de </a:t>
          </a:r>
          <a:r>
            <a:rPr lang="es-ES" sz="1800" b="0" dirty="0" err="1"/>
            <a:t>Canvas</a:t>
          </a:r>
          <a:r>
            <a:rPr lang="es-ES" sz="1800" b="0" dirty="0"/>
            <a:t> debe acceder</a:t>
          </a:r>
          <a:endParaRPr lang="en-US" sz="1100" b="0" dirty="0"/>
        </a:p>
      </dgm:t>
    </dgm:pt>
    <dgm:pt modelId="{7CE50FF5-B515-4BDC-A9FF-1438BAE4FDBC}" type="parTrans" cxnId="{299E1CF2-85E0-46D9-8CF3-E0AE95958EEC}">
      <dgm:prSet/>
      <dgm:spPr/>
      <dgm:t>
        <a:bodyPr/>
        <a:lstStyle/>
        <a:p>
          <a:endParaRPr lang="en-US"/>
        </a:p>
      </dgm:t>
    </dgm:pt>
    <dgm:pt modelId="{825A3C25-E76A-4E7E-A254-2ED088BA9CFF}" type="sibTrans" cxnId="{299E1CF2-85E0-46D9-8CF3-E0AE95958EEC}">
      <dgm:prSet/>
      <dgm:spPr/>
      <dgm:t>
        <a:bodyPr/>
        <a:lstStyle/>
        <a:p>
          <a:endParaRPr lang="en-US"/>
        </a:p>
      </dgm:t>
    </dgm:pt>
    <dgm:pt modelId="{4E4E59B7-0A86-4BCA-90E0-DBB76EA6E4A7}">
      <dgm:prSet phldrT="[Text]"/>
      <dgm:spPr/>
      <dgm:t>
        <a:bodyPr/>
        <a:lstStyle/>
        <a:p>
          <a:r>
            <a:rPr lang="en-US" dirty="0" err="1"/>
            <a:t>Fechas</a:t>
          </a:r>
          <a:r>
            <a:rPr lang="en-US" dirty="0"/>
            <a:t> de las </a:t>
          </a:r>
          <a:r>
            <a:rPr lang="en-US" dirty="0" err="1"/>
            <a:t>pruebas</a:t>
          </a:r>
          <a:r>
            <a:rPr lang="en-US" dirty="0"/>
            <a:t>
</a:t>
          </a:r>
        </a:p>
      </dgm:t>
    </dgm:pt>
    <dgm:pt modelId="{7D6C2275-B4E6-421B-8B6E-A1E90E008CDF}" type="parTrans" cxnId="{6BE24F2C-26CA-492A-8F63-1ED7A0DAC146}">
      <dgm:prSet/>
      <dgm:spPr/>
      <dgm:t>
        <a:bodyPr/>
        <a:lstStyle/>
        <a:p>
          <a:endParaRPr lang="en-US"/>
        </a:p>
      </dgm:t>
    </dgm:pt>
    <dgm:pt modelId="{72E4D734-D7A0-441B-BA31-436A920A700E}" type="sibTrans" cxnId="{6BE24F2C-26CA-492A-8F63-1ED7A0DAC146}">
      <dgm:prSet/>
      <dgm:spPr/>
      <dgm:t>
        <a:bodyPr/>
        <a:lstStyle/>
        <a:p>
          <a:endParaRPr lang="en-US"/>
        </a:p>
      </dgm:t>
    </dgm:pt>
    <dgm:pt modelId="{A0A14420-3155-4038-ABDC-E41D41907069}">
      <dgm:prSet phldrT="[Text]" custT="1"/>
      <dgm:spPr/>
      <dgm:t>
        <a:bodyPr/>
        <a:lstStyle/>
        <a:p>
          <a:r>
            <a:rPr lang="en-US" sz="1800" dirty="0" err="1"/>
            <a:t>Temario</a:t>
          </a:r>
          <a:r>
            <a:rPr lang="en-US" sz="1800" dirty="0"/>
            <a:t>
Lona</a:t>
          </a:r>
        </a:p>
      </dgm:t>
    </dgm:pt>
    <dgm:pt modelId="{F994C305-F00E-4B8F-884D-D5D5EA32FCF0}" type="parTrans" cxnId="{251CD3C3-FC50-4089-BEA0-DEBDBBAACFB2}">
      <dgm:prSet/>
      <dgm:spPr/>
      <dgm:t>
        <a:bodyPr/>
        <a:lstStyle/>
        <a:p>
          <a:endParaRPr lang="en-US"/>
        </a:p>
      </dgm:t>
    </dgm:pt>
    <dgm:pt modelId="{15FF0E69-BE40-43B0-9B8B-DAB393E858DC}" type="sibTrans" cxnId="{251CD3C3-FC50-4089-BEA0-DEBDBBAACFB2}">
      <dgm:prSet/>
      <dgm:spPr/>
      <dgm:t>
        <a:bodyPr/>
        <a:lstStyle/>
        <a:p>
          <a:endParaRPr lang="en-US"/>
        </a:p>
      </dgm:t>
    </dgm:pt>
    <dgm:pt modelId="{3DE1EA45-E0B7-489D-8707-8DA3DD516785}">
      <dgm:prSet phldrT="[Text]"/>
      <dgm:spPr/>
      <dgm:t>
        <a:bodyPr/>
        <a:lstStyle/>
        <a:p>
          <a:r>
            <a:rPr lang="en-US" dirty="0" err="1"/>
            <a:t>Asignaciones</a:t>
          </a:r>
          <a:r>
            <a:rPr lang="en-US" dirty="0"/>
            <a:t>
</a:t>
          </a:r>
        </a:p>
      </dgm:t>
    </dgm:pt>
    <dgm:pt modelId="{8E174CBF-A219-4865-97DD-DADA63510BCE}" type="parTrans" cxnId="{F8338FE7-BD2B-4D21-8087-2BE8E2EC2D52}">
      <dgm:prSet/>
      <dgm:spPr/>
      <dgm:t>
        <a:bodyPr/>
        <a:lstStyle/>
        <a:p>
          <a:endParaRPr lang="en-US"/>
        </a:p>
      </dgm:t>
    </dgm:pt>
    <dgm:pt modelId="{D4E622EB-B698-4A09-9569-A5480A6C263A}" type="sibTrans" cxnId="{F8338FE7-BD2B-4D21-8087-2BE8E2EC2D52}">
      <dgm:prSet/>
      <dgm:spPr/>
      <dgm:t>
        <a:bodyPr/>
        <a:lstStyle/>
        <a:p>
          <a:endParaRPr lang="en-US"/>
        </a:p>
      </dgm:t>
    </dgm:pt>
    <dgm:pt modelId="{505F1780-BCEF-4ECF-B3B4-F564464D947C}">
      <dgm:prSet phldrT="[Text]" custT="1"/>
      <dgm:spPr/>
      <dgm:t>
        <a:bodyPr/>
        <a:lstStyle/>
        <a:p>
          <a:r>
            <a:rPr lang="en-US" sz="1800" dirty="0" err="1"/>
            <a:t>Temario</a:t>
          </a:r>
          <a:r>
            <a:rPr lang="en-US" sz="1800" dirty="0"/>
            <a:t>
Lona</a:t>
          </a:r>
        </a:p>
      </dgm:t>
    </dgm:pt>
    <dgm:pt modelId="{AA262559-8FB1-4480-8B8A-011C7B83B65C}" type="parTrans" cxnId="{18B87B03-0C66-41AA-ACAE-4D0A3DF679C4}">
      <dgm:prSet/>
      <dgm:spPr/>
      <dgm:t>
        <a:bodyPr/>
        <a:lstStyle/>
        <a:p>
          <a:endParaRPr lang="en-US"/>
        </a:p>
      </dgm:t>
    </dgm:pt>
    <dgm:pt modelId="{59EC9D2B-4789-4C4B-BD5E-85EAD221AD4F}" type="sibTrans" cxnId="{18B87B03-0C66-41AA-ACAE-4D0A3DF679C4}">
      <dgm:prSet/>
      <dgm:spPr/>
      <dgm:t>
        <a:bodyPr/>
        <a:lstStyle/>
        <a:p>
          <a:endParaRPr lang="en-US"/>
        </a:p>
      </dgm:t>
    </dgm:pt>
    <dgm:pt modelId="{6F9733E6-67AD-4BCC-98DC-F8AB37B6CEE6}">
      <dgm:prSet phldrT="[Text]" custT="1"/>
      <dgm:spPr/>
      <dgm:t>
        <a:bodyPr/>
        <a:lstStyle/>
        <a:p>
          <a:pPr>
            <a:buFont typeface="Arial" panose="020B0604020202020204" pitchFamily="34" charset="0"/>
            <a:buChar char="•"/>
          </a:pPr>
          <a:r>
            <a:rPr lang="en-US" sz="1600" b="0" dirty="0" err="1"/>
            <a:t>Actualizado</a:t>
          </a:r>
          <a:r>
            <a:rPr lang="en-US" sz="1600" b="0" dirty="0"/>
            <a:t> </a:t>
          </a:r>
          <a:r>
            <a:rPr lang="en-US" sz="1600" b="0" dirty="0" err="1"/>
            <a:t>cada</a:t>
          </a:r>
          <a:r>
            <a:rPr lang="en-US" sz="1600" b="0" dirty="0"/>
            <a:t> 2 </a:t>
          </a:r>
          <a:r>
            <a:rPr lang="en-US" sz="1600" b="0" dirty="0" err="1"/>
            <a:t>semanas</a:t>
          </a:r>
          <a:endParaRPr lang="en-US" sz="1900" b="0" dirty="0"/>
        </a:p>
      </dgm:t>
    </dgm:pt>
    <dgm:pt modelId="{8041D58A-8B28-458E-9D91-08A432C656D7}" type="parTrans" cxnId="{92196BE4-D647-41C8-B016-BF8291AA18A3}">
      <dgm:prSet/>
      <dgm:spPr/>
      <dgm:t>
        <a:bodyPr/>
        <a:lstStyle/>
        <a:p>
          <a:endParaRPr lang="en-US"/>
        </a:p>
      </dgm:t>
    </dgm:pt>
    <dgm:pt modelId="{FD15B6A9-31DA-4147-B27A-3323282725E0}" type="sibTrans" cxnId="{92196BE4-D647-41C8-B016-BF8291AA18A3}">
      <dgm:prSet/>
      <dgm:spPr/>
      <dgm:t>
        <a:bodyPr/>
        <a:lstStyle/>
        <a:p>
          <a:endParaRPr lang="en-US"/>
        </a:p>
      </dgm:t>
    </dgm:pt>
    <dgm:pt modelId="{4E1A0FEC-5510-479D-99E0-70FE5D6B52D6}">
      <dgm:prSet phldrT="[Text]"/>
      <dgm:spPr/>
      <dgm:t>
        <a:bodyPr/>
        <a:lstStyle/>
        <a:p>
          <a:r>
            <a:rPr lang="en-US" dirty="0"/>
            <a:t>Web de </a:t>
          </a:r>
          <a:r>
            <a:rPr lang="en-US" dirty="0" err="1"/>
            <a:t>aprendizaje</a:t>
          </a:r>
          <a:r>
            <a:rPr lang="en-US" dirty="0"/>
            <a:t> @ hccs.edu
Lona</a:t>
          </a:r>
        </a:p>
      </dgm:t>
    </dgm:pt>
    <dgm:pt modelId="{02FED8A2-42FC-49EA-9246-11CEB7104C3D}" type="parTrans" cxnId="{709DF521-73DD-4D9F-AB3D-276DBB1C797A}">
      <dgm:prSet/>
      <dgm:spPr/>
      <dgm:t>
        <a:bodyPr/>
        <a:lstStyle/>
        <a:p>
          <a:endParaRPr lang="en-US"/>
        </a:p>
      </dgm:t>
    </dgm:pt>
    <dgm:pt modelId="{6C439670-5E64-4622-BE87-E863F9B7F000}" type="sibTrans" cxnId="{709DF521-73DD-4D9F-AB3D-276DBB1C797A}">
      <dgm:prSet/>
      <dgm:spPr/>
      <dgm:t>
        <a:bodyPr/>
        <a:lstStyle/>
        <a:p>
          <a:endParaRPr lang="en-US"/>
        </a:p>
      </dgm:t>
    </dgm:pt>
    <dgm:pt modelId="{9874D792-4C44-4A1A-9E54-0E29DFF903CF}">
      <dgm:prSet phldrT="[Text]" custT="1"/>
      <dgm:spPr/>
      <dgm:t>
        <a:bodyPr/>
        <a:lstStyle/>
        <a:p>
          <a:pPr>
            <a:buFont typeface="Arial" panose="020B0604020202020204" pitchFamily="34" charset="0"/>
            <a:buChar char="•"/>
          </a:pPr>
          <a:r>
            <a:rPr lang="en-US" sz="1600" b="0" dirty="0" err="1"/>
            <a:t>Copia</a:t>
          </a:r>
          <a:r>
            <a:rPr lang="en-US" sz="1600" b="0" dirty="0"/>
            <a:t> impresa </a:t>
          </a:r>
          <a:r>
            <a:rPr lang="en-US" sz="1600" b="0" dirty="0" err="1"/>
            <a:t>cada</a:t>
          </a:r>
          <a:r>
            <a:rPr lang="en-US" sz="1600" b="0" dirty="0"/>
            <a:t> 3 </a:t>
          </a:r>
          <a:r>
            <a:rPr lang="en-US" sz="1600" b="0" dirty="0" err="1"/>
            <a:t>semanas</a:t>
          </a:r>
          <a:r>
            <a:rPr lang="en-US" sz="1600" b="0" dirty="0"/>
            <a:t>
</a:t>
          </a:r>
          <a:endParaRPr lang="en-US" sz="1050" b="0" dirty="0"/>
        </a:p>
      </dgm:t>
    </dgm:pt>
    <dgm:pt modelId="{AA8C35E3-6787-4CFB-86F8-C4188CD6D31C}" type="parTrans" cxnId="{2788B6C6-DD0D-4CB2-97C4-888F82466B25}">
      <dgm:prSet/>
      <dgm:spPr/>
      <dgm:t>
        <a:bodyPr/>
        <a:lstStyle/>
        <a:p>
          <a:endParaRPr lang="en-US"/>
        </a:p>
      </dgm:t>
    </dgm:pt>
    <dgm:pt modelId="{E5B75336-D112-449B-889B-16ED83B44290}" type="sibTrans" cxnId="{2788B6C6-DD0D-4CB2-97C4-888F82466B25}">
      <dgm:prSet/>
      <dgm:spPr/>
      <dgm:t>
        <a:bodyPr/>
        <a:lstStyle/>
        <a:p>
          <a:endParaRPr lang="en-US"/>
        </a:p>
      </dgm:t>
    </dgm:pt>
    <dgm:pt modelId="{2A24E172-0E6A-4123-9ED6-439623B07E90}" type="pres">
      <dgm:prSet presAssocID="{38C89C2B-31D2-4FED-B487-299B7F8FC96E}" presName="cycleMatrixDiagram" presStyleCnt="0">
        <dgm:presLayoutVars>
          <dgm:chMax val="1"/>
          <dgm:dir/>
          <dgm:animLvl val="lvl"/>
          <dgm:resizeHandles val="exact"/>
        </dgm:presLayoutVars>
      </dgm:prSet>
      <dgm:spPr/>
    </dgm:pt>
    <dgm:pt modelId="{67BF167C-4E34-44AD-919C-EF0FC056BE63}" type="pres">
      <dgm:prSet presAssocID="{38C89C2B-31D2-4FED-B487-299B7F8FC96E}" presName="children" presStyleCnt="0"/>
      <dgm:spPr/>
    </dgm:pt>
    <dgm:pt modelId="{FBB1E532-22D3-4002-B008-CDD888676C6A}" type="pres">
      <dgm:prSet presAssocID="{38C89C2B-31D2-4FED-B487-299B7F8FC96E}" presName="child1group" presStyleCnt="0"/>
      <dgm:spPr/>
    </dgm:pt>
    <dgm:pt modelId="{5089B6E8-764C-45AC-A31A-056B781937EA}" type="pres">
      <dgm:prSet presAssocID="{38C89C2B-31D2-4FED-B487-299B7F8FC96E}" presName="child1" presStyleLbl="bgAcc1" presStyleIdx="0" presStyleCnt="4"/>
      <dgm:spPr/>
    </dgm:pt>
    <dgm:pt modelId="{75F7220F-0CE9-45F7-8961-F6419A1B7D99}" type="pres">
      <dgm:prSet presAssocID="{38C89C2B-31D2-4FED-B487-299B7F8FC96E}" presName="child1Text" presStyleLbl="bgAcc1" presStyleIdx="0" presStyleCnt="4">
        <dgm:presLayoutVars>
          <dgm:bulletEnabled val="1"/>
        </dgm:presLayoutVars>
      </dgm:prSet>
      <dgm:spPr/>
    </dgm:pt>
    <dgm:pt modelId="{0A928A85-C6A9-468D-BFD6-B1B0B6A30C04}" type="pres">
      <dgm:prSet presAssocID="{38C89C2B-31D2-4FED-B487-299B7F8FC96E}" presName="child2group" presStyleCnt="0"/>
      <dgm:spPr/>
    </dgm:pt>
    <dgm:pt modelId="{FB86BAB3-3F17-4A4A-8797-C94393480265}" type="pres">
      <dgm:prSet presAssocID="{38C89C2B-31D2-4FED-B487-299B7F8FC96E}" presName="child2" presStyleLbl="bgAcc1" presStyleIdx="1" presStyleCnt="4" custScaleX="119609" custLinFactNeighborX="9502"/>
      <dgm:spPr/>
    </dgm:pt>
    <dgm:pt modelId="{8056FD60-E1BE-4B8F-B594-87563EAAC296}" type="pres">
      <dgm:prSet presAssocID="{38C89C2B-31D2-4FED-B487-299B7F8FC96E}" presName="child2Text" presStyleLbl="bgAcc1" presStyleIdx="1" presStyleCnt="4">
        <dgm:presLayoutVars>
          <dgm:bulletEnabled val="1"/>
        </dgm:presLayoutVars>
      </dgm:prSet>
      <dgm:spPr/>
    </dgm:pt>
    <dgm:pt modelId="{E10A20B8-0335-4149-BDF8-6F1A47482D41}" type="pres">
      <dgm:prSet presAssocID="{38C89C2B-31D2-4FED-B487-299B7F8FC96E}" presName="child3group" presStyleCnt="0"/>
      <dgm:spPr/>
    </dgm:pt>
    <dgm:pt modelId="{B195DA3D-C5EF-42F8-9A26-75B65F43CFD0}" type="pres">
      <dgm:prSet presAssocID="{38C89C2B-31D2-4FED-B487-299B7F8FC96E}" presName="child3" presStyleLbl="bgAcc1" presStyleIdx="2" presStyleCnt="4" custLinFactNeighborX="12196" custLinFactNeighborY="0"/>
      <dgm:spPr/>
    </dgm:pt>
    <dgm:pt modelId="{20F9B0EF-87B3-4F2A-AD9E-9CF86EF2BD72}" type="pres">
      <dgm:prSet presAssocID="{38C89C2B-31D2-4FED-B487-299B7F8FC96E}" presName="child3Text" presStyleLbl="bgAcc1" presStyleIdx="2" presStyleCnt="4">
        <dgm:presLayoutVars>
          <dgm:bulletEnabled val="1"/>
        </dgm:presLayoutVars>
      </dgm:prSet>
      <dgm:spPr/>
    </dgm:pt>
    <dgm:pt modelId="{B19E7F7E-C68D-4AA2-AA40-D8EC05FC64A5}" type="pres">
      <dgm:prSet presAssocID="{38C89C2B-31D2-4FED-B487-299B7F8FC96E}" presName="child4group" presStyleCnt="0"/>
      <dgm:spPr/>
    </dgm:pt>
    <dgm:pt modelId="{487DB3D1-ACE5-4EE4-AF64-79CA66D176AA}" type="pres">
      <dgm:prSet presAssocID="{38C89C2B-31D2-4FED-B487-299B7F8FC96E}" presName="child4" presStyleLbl="bgAcc1" presStyleIdx="3" presStyleCnt="4"/>
      <dgm:spPr/>
    </dgm:pt>
    <dgm:pt modelId="{82E5ACEB-474F-4457-B654-7C49F8C0B8E9}" type="pres">
      <dgm:prSet presAssocID="{38C89C2B-31D2-4FED-B487-299B7F8FC96E}" presName="child4Text" presStyleLbl="bgAcc1" presStyleIdx="3" presStyleCnt="4">
        <dgm:presLayoutVars>
          <dgm:bulletEnabled val="1"/>
        </dgm:presLayoutVars>
      </dgm:prSet>
      <dgm:spPr/>
    </dgm:pt>
    <dgm:pt modelId="{BCF48BA4-FC6D-4E5D-98AC-965744823382}" type="pres">
      <dgm:prSet presAssocID="{38C89C2B-31D2-4FED-B487-299B7F8FC96E}" presName="childPlaceholder" presStyleCnt="0"/>
      <dgm:spPr/>
    </dgm:pt>
    <dgm:pt modelId="{D6AC2A7B-495E-478F-8A58-1EC3FF3BF8F6}" type="pres">
      <dgm:prSet presAssocID="{38C89C2B-31D2-4FED-B487-299B7F8FC96E}" presName="circle" presStyleCnt="0"/>
      <dgm:spPr/>
    </dgm:pt>
    <dgm:pt modelId="{CC141AB7-9A3B-4DB4-96C5-235AA3C9187A}" type="pres">
      <dgm:prSet presAssocID="{38C89C2B-31D2-4FED-B487-299B7F8FC96E}" presName="quadrant1" presStyleLbl="node1" presStyleIdx="0" presStyleCnt="4">
        <dgm:presLayoutVars>
          <dgm:chMax val="1"/>
          <dgm:bulletEnabled val="1"/>
        </dgm:presLayoutVars>
      </dgm:prSet>
      <dgm:spPr/>
    </dgm:pt>
    <dgm:pt modelId="{F70D5F61-A87E-4ED4-8109-0E9E273F0DEE}" type="pres">
      <dgm:prSet presAssocID="{38C89C2B-31D2-4FED-B487-299B7F8FC96E}" presName="quadrant2" presStyleLbl="node1" presStyleIdx="1" presStyleCnt="4">
        <dgm:presLayoutVars>
          <dgm:chMax val="1"/>
          <dgm:bulletEnabled val="1"/>
        </dgm:presLayoutVars>
      </dgm:prSet>
      <dgm:spPr/>
    </dgm:pt>
    <dgm:pt modelId="{A1430B9D-BA2A-43B4-8B6F-E2CC321A6F8F}" type="pres">
      <dgm:prSet presAssocID="{38C89C2B-31D2-4FED-B487-299B7F8FC96E}" presName="quadrant3" presStyleLbl="node1" presStyleIdx="2" presStyleCnt="4">
        <dgm:presLayoutVars>
          <dgm:chMax val="1"/>
          <dgm:bulletEnabled val="1"/>
        </dgm:presLayoutVars>
      </dgm:prSet>
      <dgm:spPr/>
    </dgm:pt>
    <dgm:pt modelId="{868D91DA-A7C9-48B0-95AA-F9716385EDC0}" type="pres">
      <dgm:prSet presAssocID="{38C89C2B-31D2-4FED-B487-299B7F8FC96E}" presName="quadrant4" presStyleLbl="node1" presStyleIdx="3" presStyleCnt="4">
        <dgm:presLayoutVars>
          <dgm:chMax val="1"/>
          <dgm:bulletEnabled val="1"/>
        </dgm:presLayoutVars>
      </dgm:prSet>
      <dgm:spPr/>
    </dgm:pt>
    <dgm:pt modelId="{3D918795-E775-46D8-833B-D6D94DF37610}" type="pres">
      <dgm:prSet presAssocID="{38C89C2B-31D2-4FED-B487-299B7F8FC96E}" presName="quadrantPlaceholder" presStyleCnt="0"/>
      <dgm:spPr/>
    </dgm:pt>
    <dgm:pt modelId="{70B3F6FD-0B53-4DE7-9097-9FA53CCA51FB}" type="pres">
      <dgm:prSet presAssocID="{38C89C2B-31D2-4FED-B487-299B7F8FC96E}" presName="center1" presStyleLbl="fgShp" presStyleIdx="0" presStyleCnt="2"/>
      <dgm:spPr/>
    </dgm:pt>
    <dgm:pt modelId="{7B3F62E3-9C65-4F24-919F-DEC10FBAB16E}" type="pres">
      <dgm:prSet presAssocID="{38C89C2B-31D2-4FED-B487-299B7F8FC96E}" presName="center2" presStyleLbl="fgShp" presStyleIdx="1" presStyleCnt="2"/>
      <dgm:spPr/>
    </dgm:pt>
  </dgm:ptLst>
  <dgm:cxnLst>
    <dgm:cxn modelId="{24DD8E02-F171-4D89-B067-DC0E3458EC9C}" type="presOf" srcId="{9874D792-4C44-4A1A-9E54-0E29DFF903CF}" destId="{8056FD60-E1BE-4B8F-B594-87563EAAC296}" srcOrd="1" destOrd="2" presId="urn:microsoft.com/office/officeart/2005/8/layout/cycle4"/>
    <dgm:cxn modelId="{18B87B03-0C66-41AA-ACAE-4D0A3DF679C4}" srcId="{3DE1EA45-E0B7-489D-8707-8DA3DD516785}" destId="{505F1780-BCEF-4ECF-B3B4-F564464D947C}" srcOrd="0" destOrd="0" parTransId="{AA262559-8FB1-4480-8B8A-011C7B83B65C}" sibTransId="{59EC9D2B-4789-4C4B-BD5E-85EAD221AD4F}"/>
    <dgm:cxn modelId="{0BC4CE09-2360-47D3-9F4E-69F6C0C99FC3}" type="presOf" srcId="{505F1780-BCEF-4ECF-B3B4-F564464D947C}" destId="{82E5ACEB-474F-4457-B654-7C49F8C0B8E9}" srcOrd="1" destOrd="0" presId="urn:microsoft.com/office/officeart/2005/8/layout/cycle4"/>
    <dgm:cxn modelId="{DDCDAC0E-B0CB-4FA5-8316-C6C7D7F1F892}" type="presOf" srcId="{A0A14420-3155-4038-ABDC-E41D41907069}" destId="{20F9B0EF-87B3-4F2A-AD9E-9CF86EF2BD72}" srcOrd="1" destOrd="0" presId="urn:microsoft.com/office/officeart/2005/8/layout/cycle4"/>
    <dgm:cxn modelId="{F8274C12-653A-48BB-A550-76146A1791F8}" type="presOf" srcId="{6F9733E6-67AD-4BCC-98DC-F8AB37B6CEE6}" destId="{FB86BAB3-3F17-4A4A-8797-C94393480265}" srcOrd="0" destOrd="1" presId="urn:microsoft.com/office/officeart/2005/8/layout/cycle4"/>
    <dgm:cxn modelId="{D2F1971E-BD42-4181-8E0A-19BDACD7CDA9}" srcId="{38C89C2B-31D2-4FED-B487-299B7F8FC96E}" destId="{BB4E49B3-6E91-4B62-A16F-82D9390CC6BE}" srcOrd="0" destOrd="0" parTransId="{96F4ECF7-2E8A-49D7-9FFC-8761EC00AD4D}" sibTransId="{36D68F2E-D6F6-4F4D-8CC7-5E4537067C1D}"/>
    <dgm:cxn modelId="{709DF521-73DD-4D9F-AB3D-276DBB1C797A}" srcId="{BB4E49B3-6E91-4B62-A16F-82D9390CC6BE}" destId="{4E1A0FEC-5510-479D-99E0-70FE5D6B52D6}" srcOrd="1" destOrd="0" parTransId="{02FED8A2-42FC-49EA-9246-11CEB7104C3D}" sibTransId="{6C439670-5E64-4622-BE87-E863F9B7F000}"/>
    <dgm:cxn modelId="{73D9D429-2A3F-4D6A-9ACA-2F14E6EFBEE3}" type="presOf" srcId="{70436027-F173-40E5-8F10-545FB7C63B0A}" destId="{75F7220F-0CE9-45F7-8961-F6419A1B7D99}" srcOrd="1" destOrd="0" presId="urn:microsoft.com/office/officeart/2005/8/layout/cycle4"/>
    <dgm:cxn modelId="{6BE24F2C-26CA-492A-8F63-1ED7A0DAC146}" srcId="{38C89C2B-31D2-4FED-B487-299B7F8FC96E}" destId="{4E4E59B7-0A86-4BCA-90E0-DBB76EA6E4A7}" srcOrd="2" destOrd="0" parTransId="{7D6C2275-B4E6-421B-8B6E-A1E90E008CDF}" sibTransId="{72E4D734-D7A0-441B-BA31-436A920A700E}"/>
    <dgm:cxn modelId="{60BC6B68-9059-4E44-A2DC-F860FFE961BC}" type="presOf" srcId="{6F9733E6-67AD-4BCC-98DC-F8AB37B6CEE6}" destId="{8056FD60-E1BE-4B8F-B594-87563EAAC296}" srcOrd="1" destOrd="1" presId="urn:microsoft.com/office/officeart/2005/8/layout/cycle4"/>
    <dgm:cxn modelId="{D843166A-E2F2-4B86-A70A-1CBB246020B7}" srcId="{BB4E49B3-6E91-4B62-A16F-82D9390CC6BE}" destId="{70436027-F173-40E5-8F10-545FB7C63B0A}" srcOrd="0" destOrd="0" parTransId="{AE3E8A4E-0372-44D5-8CC7-70901CDDED94}" sibTransId="{991372C9-5623-44C6-AF60-97687DB14FB6}"/>
    <dgm:cxn modelId="{A3A3826D-CA6D-4E86-97D9-CC77E747DA18}" type="presOf" srcId="{A0A14420-3155-4038-ABDC-E41D41907069}" destId="{B195DA3D-C5EF-42F8-9A26-75B65F43CFD0}" srcOrd="0" destOrd="0" presId="urn:microsoft.com/office/officeart/2005/8/layout/cycle4"/>
    <dgm:cxn modelId="{F3C18E51-E4CA-4669-9625-552EF2C1FA14}" type="presOf" srcId="{9874D792-4C44-4A1A-9E54-0E29DFF903CF}" destId="{FB86BAB3-3F17-4A4A-8797-C94393480265}" srcOrd="0" destOrd="2" presId="urn:microsoft.com/office/officeart/2005/8/layout/cycle4"/>
    <dgm:cxn modelId="{9E13905A-2769-4DA4-B699-74382722ED38}" type="presOf" srcId="{505F1780-BCEF-4ECF-B3B4-F564464D947C}" destId="{487DB3D1-ACE5-4EE4-AF64-79CA66D176AA}" srcOrd="0" destOrd="0" presId="urn:microsoft.com/office/officeart/2005/8/layout/cycle4"/>
    <dgm:cxn modelId="{CA27FF86-ADAE-4CE4-85B6-7C44CE662A2E}" type="presOf" srcId="{4E4E59B7-0A86-4BCA-90E0-DBB76EA6E4A7}" destId="{A1430B9D-BA2A-43B4-8B6F-E2CC321A6F8F}" srcOrd="0" destOrd="0" presId="urn:microsoft.com/office/officeart/2005/8/layout/cycle4"/>
    <dgm:cxn modelId="{B02DBF8E-FB31-42E3-9FE1-8FF18C7AB082}" type="presOf" srcId="{E62FC75E-8434-4450-9881-288894D10C97}" destId="{F70D5F61-A87E-4ED4-8109-0E9E273F0DEE}" srcOrd="0" destOrd="0" presId="urn:microsoft.com/office/officeart/2005/8/layout/cycle4"/>
    <dgm:cxn modelId="{1D6BBBAA-C923-4772-9898-BBA34F9A45EC}" type="presOf" srcId="{70436027-F173-40E5-8F10-545FB7C63B0A}" destId="{5089B6E8-764C-45AC-A31A-056B781937EA}" srcOrd="0" destOrd="0" presId="urn:microsoft.com/office/officeart/2005/8/layout/cycle4"/>
    <dgm:cxn modelId="{3EB8A4B4-3D6A-4BAE-B8CC-992AEF68A4D9}" type="presOf" srcId="{38C89C2B-31D2-4FED-B487-299B7F8FC96E}" destId="{2A24E172-0E6A-4123-9ED6-439623B07E90}" srcOrd="0" destOrd="0" presId="urn:microsoft.com/office/officeart/2005/8/layout/cycle4"/>
    <dgm:cxn modelId="{251CD3C3-FC50-4089-BEA0-DEBDBBAACFB2}" srcId="{4E4E59B7-0A86-4BCA-90E0-DBB76EA6E4A7}" destId="{A0A14420-3155-4038-ABDC-E41D41907069}" srcOrd="0" destOrd="0" parTransId="{F994C305-F00E-4B8F-884D-D5D5EA32FCF0}" sibTransId="{15FF0E69-BE40-43B0-9B8B-DAB393E858DC}"/>
    <dgm:cxn modelId="{2788B6C6-DD0D-4CB2-97C4-888F82466B25}" srcId="{E62FC75E-8434-4450-9881-288894D10C97}" destId="{9874D792-4C44-4A1A-9E54-0E29DFF903CF}" srcOrd="2" destOrd="0" parTransId="{AA8C35E3-6787-4CFB-86F8-C4188CD6D31C}" sibTransId="{E5B75336-D112-449B-889B-16ED83B44290}"/>
    <dgm:cxn modelId="{689BA9C7-F405-486E-8D49-00F9D2E035CF}" type="presOf" srcId="{4E1A0FEC-5510-479D-99E0-70FE5D6B52D6}" destId="{5089B6E8-764C-45AC-A31A-056B781937EA}" srcOrd="0" destOrd="1" presId="urn:microsoft.com/office/officeart/2005/8/layout/cycle4"/>
    <dgm:cxn modelId="{8043DEC8-D665-4ED1-B67E-BDDEB885AD45}" type="presOf" srcId="{D6A9F1C8-1137-4373-A2E5-E4107F5E3D9D}" destId="{8056FD60-E1BE-4B8F-B594-87563EAAC296}" srcOrd="1" destOrd="0" presId="urn:microsoft.com/office/officeart/2005/8/layout/cycle4"/>
    <dgm:cxn modelId="{3BEDAACB-17EA-4580-95AD-BC2FA9C2CD31}" type="presOf" srcId="{BB4E49B3-6E91-4B62-A16F-82D9390CC6BE}" destId="{CC141AB7-9A3B-4DB4-96C5-235AA3C9187A}" srcOrd="0" destOrd="0" presId="urn:microsoft.com/office/officeart/2005/8/layout/cycle4"/>
    <dgm:cxn modelId="{5120E6CE-4CCB-4E3A-AA20-239A7AC60326}" srcId="{38C89C2B-31D2-4FED-B487-299B7F8FC96E}" destId="{E62FC75E-8434-4450-9881-288894D10C97}" srcOrd="1" destOrd="0" parTransId="{4FF5711A-D9D3-4533-B807-63070733221C}" sibTransId="{FF04091C-2ECE-4A10-BDAD-51339A949D4A}"/>
    <dgm:cxn modelId="{261A9FDC-6C62-4FC2-9ED9-ED3614244FB2}" type="presOf" srcId="{D6A9F1C8-1137-4373-A2E5-E4107F5E3D9D}" destId="{FB86BAB3-3F17-4A4A-8797-C94393480265}" srcOrd="0" destOrd="0" presId="urn:microsoft.com/office/officeart/2005/8/layout/cycle4"/>
    <dgm:cxn modelId="{AF6DB0E0-4080-4638-B1A8-65FF6490C72F}" type="presOf" srcId="{3DE1EA45-E0B7-489D-8707-8DA3DD516785}" destId="{868D91DA-A7C9-48B0-95AA-F9716385EDC0}" srcOrd="0" destOrd="0" presId="urn:microsoft.com/office/officeart/2005/8/layout/cycle4"/>
    <dgm:cxn modelId="{92196BE4-D647-41C8-B016-BF8291AA18A3}" srcId="{E62FC75E-8434-4450-9881-288894D10C97}" destId="{6F9733E6-67AD-4BCC-98DC-F8AB37B6CEE6}" srcOrd="1" destOrd="0" parTransId="{8041D58A-8B28-458E-9D91-08A432C656D7}" sibTransId="{FD15B6A9-31DA-4147-B27A-3323282725E0}"/>
    <dgm:cxn modelId="{F8338FE7-BD2B-4D21-8087-2BE8E2EC2D52}" srcId="{38C89C2B-31D2-4FED-B487-299B7F8FC96E}" destId="{3DE1EA45-E0B7-489D-8707-8DA3DD516785}" srcOrd="3" destOrd="0" parTransId="{8E174CBF-A219-4865-97DD-DADA63510BCE}" sibTransId="{D4E622EB-B698-4A09-9569-A5480A6C263A}"/>
    <dgm:cxn modelId="{299E1CF2-85E0-46D9-8CF3-E0AE95958EEC}" srcId="{E62FC75E-8434-4450-9881-288894D10C97}" destId="{D6A9F1C8-1137-4373-A2E5-E4107F5E3D9D}" srcOrd="0" destOrd="0" parTransId="{7CE50FF5-B515-4BDC-A9FF-1438BAE4FDBC}" sibTransId="{825A3C25-E76A-4E7E-A254-2ED088BA9CFF}"/>
    <dgm:cxn modelId="{E90F0DF6-1BE6-4885-9429-E14A65FA1BC8}" type="presOf" srcId="{4E1A0FEC-5510-479D-99E0-70FE5D6B52D6}" destId="{75F7220F-0CE9-45F7-8961-F6419A1B7D99}" srcOrd="1" destOrd="1" presId="urn:microsoft.com/office/officeart/2005/8/layout/cycle4"/>
    <dgm:cxn modelId="{5F339B97-1454-4D2E-A773-E5C27E675F9C}" type="presParOf" srcId="{2A24E172-0E6A-4123-9ED6-439623B07E90}" destId="{67BF167C-4E34-44AD-919C-EF0FC056BE63}" srcOrd="0" destOrd="0" presId="urn:microsoft.com/office/officeart/2005/8/layout/cycle4"/>
    <dgm:cxn modelId="{C6671BC4-25E1-435A-B378-7DF115A6204F}" type="presParOf" srcId="{67BF167C-4E34-44AD-919C-EF0FC056BE63}" destId="{FBB1E532-22D3-4002-B008-CDD888676C6A}" srcOrd="0" destOrd="0" presId="urn:microsoft.com/office/officeart/2005/8/layout/cycle4"/>
    <dgm:cxn modelId="{ACE8195A-80D2-48BC-9F65-9A0FD419B3BF}" type="presParOf" srcId="{FBB1E532-22D3-4002-B008-CDD888676C6A}" destId="{5089B6E8-764C-45AC-A31A-056B781937EA}" srcOrd="0" destOrd="0" presId="urn:microsoft.com/office/officeart/2005/8/layout/cycle4"/>
    <dgm:cxn modelId="{25E7C483-75BD-4090-B455-7E42A87C374F}" type="presParOf" srcId="{FBB1E532-22D3-4002-B008-CDD888676C6A}" destId="{75F7220F-0CE9-45F7-8961-F6419A1B7D99}" srcOrd="1" destOrd="0" presId="urn:microsoft.com/office/officeart/2005/8/layout/cycle4"/>
    <dgm:cxn modelId="{FAD0B1B3-1EDC-43AA-BBE6-A211A51D1928}" type="presParOf" srcId="{67BF167C-4E34-44AD-919C-EF0FC056BE63}" destId="{0A928A85-C6A9-468D-BFD6-B1B0B6A30C04}" srcOrd="1" destOrd="0" presId="urn:microsoft.com/office/officeart/2005/8/layout/cycle4"/>
    <dgm:cxn modelId="{9A0C561E-5BD2-4B17-A446-A3EEBB42720D}" type="presParOf" srcId="{0A928A85-C6A9-468D-BFD6-B1B0B6A30C04}" destId="{FB86BAB3-3F17-4A4A-8797-C94393480265}" srcOrd="0" destOrd="0" presId="urn:microsoft.com/office/officeart/2005/8/layout/cycle4"/>
    <dgm:cxn modelId="{968FD7D1-8400-49D9-BA96-B4AB26F222B9}" type="presParOf" srcId="{0A928A85-C6A9-468D-BFD6-B1B0B6A30C04}" destId="{8056FD60-E1BE-4B8F-B594-87563EAAC296}" srcOrd="1" destOrd="0" presId="urn:microsoft.com/office/officeart/2005/8/layout/cycle4"/>
    <dgm:cxn modelId="{1F43F4FE-898A-4650-8BDE-A793D0E72087}" type="presParOf" srcId="{67BF167C-4E34-44AD-919C-EF0FC056BE63}" destId="{E10A20B8-0335-4149-BDF8-6F1A47482D41}" srcOrd="2" destOrd="0" presId="urn:microsoft.com/office/officeart/2005/8/layout/cycle4"/>
    <dgm:cxn modelId="{12955CD0-24CC-438C-8895-C3270A68EAA8}" type="presParOf" srcId="{E10A20B8-0335-4149-BDF8-6F1A47482D41}" destId="{B195DA3D-C5EF-42F8-9A26-75B65F43CFD0}" srcOrd="0" destOrd="0" presId="urn:microsoft.com/office/officeart/2005/8/layout/cycle4"/>
    <dgm:cxn modelId="{BD8E0DC7-11FB-482F-9545-AE8F8C4BD7DE}" type="presParOf" srcId="{E10A20B8-0335-4149-BDF8-6F1A47482D41}" destId="{20F9B0EF-87B3-4F2A-AD9E-9CF86EF2BD72}" srcOrd="1" destOrd="0" presId="urn:microsoft.com/office/officeart/2005/8/layout/cycle4"/>
    <dgm:cxn modelId="{F38B4625-2B0A-4983-B2CC-3076CEEF382C}" type="presParOf" srcId="{67BF167C-4E34-44AD-919C-EF0FC056BE63}" destId="{B19E7F7E-C68D-4AA2-AA40-D8EC05FC64A5}" srcOrd="3" destOrd="0" presId="urn:microsoft.com/office/officeart/2005/8/layout/cycle4"/>
    <dgm:cxn modelId="{1D441022-0867-41CE-800C-1E7F8399B6A9}" type="presParOf" srcId="{B19E7F7E-C68D-4AA2-AA40-D8EC05FC64A5}" destId="{487DB3D1-ACE5-4EE4-AF64-79CA66D176AA}" srcOrd="0" destOrd="0" presId="urn:microsoft.com/office/officeart/2005/8/layout/cycle4"/>
    <dgm:cxn modelId="{B40DE613-F885-47F9-B931-1538A2247CA8}" type="presParOf" srcId="{B19E7F7E-C68D-4AA2-AA40-D8EC05FC64A5}" destId="{82E5ACEB-474F-4457-B654-7C49F8C0B8E9}" srcOrd="1" destOrd="0" presId="urn:microsoft.com/office/officeart/2005/8/layout/cycle4"/>
    <dgm:cxn modelId="{D9BF7809-E1B2-409B-BF61-10F62DB37006}" type="presParOf" srcId="{67BF167C-4E34-44AD-919C-EF0FC056BE63}" destId="{BCF48BA4-FC6D-4E5D-98AC-965744823382}" srcOrd="4" destOrd="0" presId="urn:microsoft.com/office/officeart/2005/8/layout/cycle4"/>
    <dgm:cxn modelId="{241C1E22-CDB8-40D8-9AD2-923ED4FC7104}" type="presParOf" srcId="{2A24E172-0E6A-4123-9ED6-439623B07E90}" destId="{D6AC2A7B-495E-478F-8A58-1EC3FF3BF8F6}" srcOrd="1" destOrd="0" presId="urn:microsoft.com/office/officeart/2005/8/layout/cycle4"/>
    <dgm:cxn modelId="{A009F6FE-CEC5-44DC-9C9F-2D4FF21D71C2}" type="presParOf" srcId="{D6AC2A7B-495E-478F-8A58-1EC3FF3BF8F6}" destId="{CC141AB7-9A3B-4DB4-96C5-235AA3C9187A}" srcOrd="0" destOrd="0" presId="urn:microsoft.com/office/officeart/2005/8/layout/cycle4"/>
    <dgm:cxn modelId="{24589FD4-B697-4486-BAC8-72B3BBEDE180}" type="presParOf" srcId="{D6AC2A7B-495E-478F-8A58-1EC3FF3BF8F6}" destId="{F70D5F61-A87E-4ED4-8109-0E9E273F0DEE}" srcOrd="1" destOrd="0" presId="urn:microsoft.com/office/officeart/2005/8/layout/cycle4"/>
    <dgm:cxn modelId="{6F340720-B0EF-485E-84D5-A6CAC32E9E81}" type="presParOf" srcId="{D6AC2A7B-495E-478F-8A58-1EC3FF3BF8F6}" destId="{A1430B9D-BA2A-43B4-8B6F-E2CC321A6F8F}" srcOrd="2" destOrd="0" presId="urn:microsoft.com/office/officeart/2005/8/layout/cycle4"/>
    <dgm:cxn modelId="{78577CE0-58BB-424F-982E-AFAB9B8A1A53}" type="presParOf" srcId="{D6AC2A7B-495E-478F-8A58-1EC3FF3BF8F6}" destId="{868D91DA-A7C9-48B0-95AA-F9716385EDC0}" srcOrd="3" destOrd="0" presId="urn:microsoft.com/office/officeart/2005/8/layout/cycle4"/>
    <dgm:cxn modelId="{99D0AFAE-7ED4-4F93-BB80-F5DD082C96BF}" type="presParOf" srcId="{D6AC2A7B-495E-478F-8A58-1EC3FF3BF8F6}" destId="{3D918795-E775-46D8-833B-D6D94DF37610}" srcOrd="4" destOrd="0" presId="urn:microsoft.com/office/officeart/2005/8/layout/cycle4"/>
    <dgm:cxn modelId="{51FA63EA-B2AD-439D-AAA9-C2DE3896D23F}" type="presParOf" srcId="{2A24E172-0E6A-4123-9ED6-439623B07E90}" destId="{70B3F6FD-0B53-4DE7-9097-9FA53CCA51FB}" srcOrd="2" destOrd="0" presId="urn:microsoft.com/office/officeart/2005/8/layout/cycle4"/>
    <dgm:cxn modelId="{207AEA66-413B-420C-83FE-A500657ADF78}" type="presParOf" srcId="{2A24E172-0E6A-4123-9ED6-439623B07E90}" destId="{7B3F62E3-9C65-4F24-919F-DEC10FBAB16E}"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767D6EF5-8183-4B28-8637-724F2E52091A}"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68A1D8FD-6E21-42C3-B6D8-FEB405F5BBA5}">
      <dgm:prSet/>
      <dgm:spPr/>
      <dgm:t>
        <a:bodyPr/>
        <a:lstStyle/>
        <a:p>
          <a:r>
            <a:rPr lang="en-US" dirty="0"/>
            <a:t>Videos </a:t>
          </a:r>
          <a:r>
            <a:rPr lang="en-US" dirty="0" err="1"/>
            <a:t>grabados</a:t>
          </a:r>
          <a:r>
            <a:rPr lang="en-US" dirty="0"/>
            <a:t> </a:t>
          </a:r>
          <a:r>
            <a:rPr lang="en-US" dirty="0" err="1"/>
            <a:t>en</a:t>
          </a:r>
          <a:r>
            <a:rPr lang="en-US" dirty="0"/>
            <a:t> </a:t>
          </a:r>
          <a:r>
            <a:rPr lang="en-US" dirty="0" err="1"/>
            <a:t>clase</a:t>
          </a:r>
          <a:r>
            <a:rPr lang="en-US" dirty="0"/>
            <a:t>
</a:t>
          </a:r>
        </a:p>
      </dgm:t>
    </dgm:pt>
    <dgm:pt modelId="{DE1145DC-8E5E-4F1C-923F-2FB842AB8C25}" type="parTrans" cxnId="{4A7BDEB1-812A-4B85-B817-B43EF795348A}">
      <dgm:prSet/>
      <dgm:spPr/>
      <dgm:t>
        <a:bodyPr/>
        <a:lstStyle/>
        <a:p>
          <a:endParaRPr lang="en-US"/>
        </a:p>
      </dgm:t>
    </dgm:pt>
    <dgm:pt modelId="{4849920E-4DB5-4867-B204-BC651B7BB8A1}" type="sibTrans" cxnId="{4A7BDEB1-812A-4B85-B817-B43EF795348A}">
      <dgm:prSet/>
      <dgm:spPr/>
      <dgm:t>
        <a:bodyPr/>
        <a:lstStyle/>
        <a:p>
          <a:endParaRPr lang="en-US"/>
        </a:p>
      </dgm:t>
    </dgm:pt>
    <dgm:pt modelId="{D884422C-7421-4AF1-8CC9-A73B3DAFA679}">
      <dgm:prSet/>
      <dgm:spPr/>
      <dgm:t>
        <a:bodyPr/>
        <a:lstStyle/>
        <a:p>
          <a:r>
            <a:rPr lang="en-US" dirty="0"/>
            <a:t>“Videos </a:t>
          </a:r>
          <a:r>
            <a:rPr lang="en-US" dirty="0" err="1"/>
            <a:t>instructivos</a:t>
          </a:r>
          <a:r>
            <a:rPr lang="en-US" dirty="0"/>
            <a:t> por </a:t>
          </a:r>
          <a:r>
            <a:rPr lang="en-US" dirty="0" err="1"/>
            <a:t>capítulo</a:t>
          </a:r>
          <a:endParaRPr lang="en-US" dirty="0"/>
        </a:p>
      </dgm:t>
    </dgm:pt>
    <dgm:pt modelId="{A200B607-2B47-4414-92A0-F38430159B9F}" type="parTrans" cxnId="{5C6D1BA3-2D0E-4130-AD28-D205C6E7A772}">
      <dgm:prSet/>
      <dgm:spPr/>
      <dgm:t>
        <a:bodyPr/>
        <a:lstStyle/>
        <a:p>
          <a:endParaRPr lang="en-US"/>
        </a:p>
      </dgm:t>
    </dgm:pt>
    <dgm:pt modelId="{F442410D-EF35-4BA2-9A7D-3F4BD8631778}" type="sibTrans" cxnId="{5C6D1BA3-2D0E-4130-AD28-D205C6E7A772}">
      <dgm:prSet/>
      <dgm:spPr/>
      <dgm:t>
        <a:bodyPr/>
        <a:lstStyle/>
        <a:p>
          <a:endParaRPr lang="en-US"/>
        </a:p>
      </dgm:t>
    </dgm:pt>
    <dgm:pt modelId="{740D63E6-3906-4814-B71E-B1E9387F08B6}">
      <dgm:prSet/>
      <dgm:spPr/>
      <dgm:t>
        <a:bodyPr/>
        <a:lstStyle/>
        <a:p>
          <a:r>
            <a:rPr lang="en-US" dirty="0"/>
            <a:t>Libro de </a:t>
          </a:r>
          <a:r>
            <a:rPr lang="en-US" dirty="0" err="1"/>
            <a:t>texto</a:t>
          </a:r>
          <a:r>
            <a:rPr lang="en-US" dirty="0"/>
            <a:t> </a:t>
          </a:r>
          <a:r>
            <a:rPr lang="en-US" dirty="0" err="1"/>
            <a:t>electrónico</a:t>
          </a:r>
          <a:r>
            <a:rPr lang="en-US" dirty="0"/>
            <a:t>
</a:t>
          </a:r>
        </a:p>
      </dgm:t>
    </dgm:pt>
    <dgm:pt modelId="{D77D151D-A58F-4FB2-BABD-D8625709E72F}" type="parTrans" cxnId="{B3A5E556-021D-4A3C-B9C8-8C1D9D244DBE}">
      <dgm:prSet/>
      <dgm:spPr/>
      <dgm:t>
        <a:bodyPr/>
        <a:lstStyle/>
        <a:p>
          <a:endParaRPr lang="en-US"/>
        </a:p>
      </dgm:t>
    </dgm:pt>
    <dgm:pt modelId="{941A8A0E-ED3D-4DF7-A66A-B8D2C747281A}" type="sibTrans" cxnId="{B3A5E556-021D-4A3C-B9C8-8C1D9D244DBE}">
      <dgm:prSet/>
      <dgm:spPr/>
      <dgm:t>
        <a:bodyPr/>
        <a:lstStyle/>
        <a:p>
          <a:endParaRPr lang="en-US"/>
        </a:p>
      </dgm:t>
    </dgm:pt>
    <dgm:pt modelId="{0EE6FBD0-6A78-4EEF-8D52-F9B59464D59F}">
      <dgm:prSet/>
      <dgm:spPr/>
      <dgm:t>
        <a:bodyPr/>
        <a:lstStyle/>
        <a:p>
          <a:endParaRPr lang="es-ES" dirty="0"/>
        </a:p>
        <a:p>
          <a:r>
            <a:rPr lang="es-ES" dirty="0"/>
            <a:t>Notas de PowerPoint por capítulo con capturas de pantalla 
</a:t>
          </a:r>
          <a:endParaRPr lang="en-US" dirty="0"/>
        </a:p>
      </dgm:t>
    </dgm:pt>
    <dgm:pt modelId="{F9A4345C-000F-443E-BAA3-E0D359F784A0}" type="parTrans" cxnId="{8A73D24B-1ACB-4011-8B0A-6FFDF0470531}">
      <dgm:prSet/>
      <dgm:spPr/>
      <dgm:t>
        <a:bodyPr/>
        <a:lstStyle/>
        <a:p>
          <a:endParaRPr lang="en-US"/>
        </a:p>
      </dgm:t>
    </dgm:pt>
    <dgm:pt modelId="{4B4F905A-2D62-4647-9C74-E4A830B9D83D}" type="sibTrans" cxnId="{8A73D24B-1ACB-4011-8B0A-6FFDF0470531}">
      <dgm:prSet/>
      <dgm:spPr/>
      <dgm:t>
        <a:bodyPr/>
        <a:lstStyle/>
        <a:p>
          <a:endParaRPr lang="en-US"/>
        </a:p>
      </dgm:t>
    </dgm:pt>
    <dgm:pt modelId="{97CCA012-DABB-4945-A418-AD6909027831}">
      <dgm:prSet/>
      <dgm:spPr/>
      <dgm:t>
        <a:bodyPr/>
        <a:lstStyle/>
        <a:p>
          <a:r>
            <a:rPr lang="en-US" dirty="0" err="1"/>
            <a:t>Presentaciones</a:t>
          </a:r>
          <a:r>
            <a:rPr lang="en-US" dirty="0"/>
            <a:t> de audio de PowerPoint
</a:t>
          </a:r>
        </a:p>
      </dgm:t>
    </dgm:pt>
    <dgm:pt modelId="{B9891D44-7F28-4FCE-A131-E3A4555A5E58}" type="parTrans" cxnId="{29A0483E-41F5-4761-91B9-9CC675FD354C}">
      <dgm:prSet/>
      <dgm:spPr/>
      <dgm:t>
        <a:bodyPr/>
        <a:lstStyle/>
        <a:p>
          <a:endParaRPr lang="en-US"/>
        </a:p>
      </dgm:t>
    </dgm:pt>
    <dgm:pt modelId="{5EB8711C-E57B-4FEB-861C-EF63AC2FDD9E}" type="sibTrans" cxnId="{29A0483E-41F5-4761-91B9-9CC675FD354C}">
      <dgm:prSet/>
      <dgm:spPr/>
      <dgm:t>
        <a:bodyPr/>
        <a:lstStyle/>
        <a:p>
          <a:endParaRPr lang="en-US"/>
        </a:p>
      </dgm:t>
    </dgm:pt>
    <dgm:pt modelId="{31C41B00-11FB-4B8B-B4F9-C333D6CD62A1}">
      <dgm:prSet/>
      <dgm:spPr/>
      <dgm:t>
        <a:bodyPr/>
        <a:lstStyle/>
        <a:p>
          <a:r>
            <a:rPr lang="en-US" dirty="0" err="1"/>
            <a:t>Simulaciones</a:t>
          </a:r>
          <a:r>
            <a:rPr lang="en-US" dirty="0"/>
            <a:t> de </a:t>
          </a:r>
          <a:r>
            <a:rPr lang="en-US" dirty="0" err="1"/>
            <a:t>práctica</a:t>
          </a:r>
          <a:r>
            <a:rPr lang="en-US" dirty="0"/>
            <a:t>
</a:t>
          </a:r>
        </a:p>
      </dgm:t>
    </dgm:pt>
    <dgm:pt modelId="{5D57C210-742F-4D79-A8C9-DA910CE58CEE}" type="parTrans" cxnId="{560A463F-FDEB-4479-8EA3-03063CD91963}">
      <dgm:prSet/>
      <dgm:spPr/>
      <dgm:t>
        <a:bodyPr/>
        <a:lstStyle/>
        <a:p>
          <a:endParaRPr lang="en-US"/>
        </a:p>
      </dgm:t>
    </dgm:pt>
    <dgm:pt modelId="{B5CCFDDD-199D-460B-A955-45F290D15C29}" type="sibTrans" cxnId="{560A463F-FDEB-4479-8EA3-03063CD91963}">
      <dgm:prSet/>
      <dgm:spPr/>
      <dgm:t>
        <a:bodyPr/>
        <a:lstStyle/>
        <a:p>
          <a:endParaRPr lang="en-US"/>
        </a:p>
      </dgm:t>
    </dgm:pt>
    <dgm:pt modelId="{CC3E69DC-F604-4B7D-BC0E-25C9440E9390}">
      <dgm:prSet/>
      <dgm:spPr/>
      <dgm:t>
        <a:bodyPr/>
        <a:lstStyle/>
        <a:p>
          <a:r>
            <a:rPr lang="en-US" dirty="0" err="1"/>
            <a:t>Simulaciones</a:t>
          </a:r>
          <a:r>
            <a:rPr lang="en-US" dirty="0"/>
            <a:t> </a:t>
          </a:r>
          <a:r>
            <a:rPr lang="en-US" dirty="0" err="1"/>
            <a:t>mejoradas</a:t>
          </a:r>
          <a:r>
            <a:rPr lang="en-US" dirty="0"/>
            <a:t> de </a:t>
          </a:r>
          <a:r>
            <a:rPr lang="en-US" dirty="0" err="1"/>
            <a:t>accesibilidad</a:t>
          </a:r>
          <a:r>
            <a:rPr lang="en-US" dirty="0"/>
            <a:t>
</a:t>
          </a:r>
        </a:p>
      </dgm:t>
    </dgm:pt>
    <dgm:pt modelId="{410A5024-4994-4076-84F7-9D890530409C}" type="parTrans" cxnId="{CAC5CD1B-81DD-495B-935A-19ACD729B719}">
      <dgm:prSet/>
      <dgm:spPr/>
      <dgm:t>
        <a:bodyPr/>
        <a:lstStyle/>
        <a:p>
          <a:endParaRPr lang="en-US"/>
        </a:p>
      </dgm:t>
    </dgm:pt>
    <dgm:pt modelId="{07F4272B-3340-406A-8E76-FF1485434C66}" type="sibTrans" cxnId="{CAC5CD1B-81DD-495B-935A-19ACD729B719}">
      <dgm:prSet/>
      <dgm:spPr/>
      <dgm:t>
        <a:bodyPr/>
        <a:lstStyle/>
        <a:p>
          <a:endParaRPr lang="en-US"/>
        </a:p>
      </dgm:t>
    </dgm:pt>
    <dgm:pt modelId="{215E036C-02DB-45E2-B487-E1804AC297CC}">
      <dgm:prSet/>
      <dgm:spPr/>
      <dgm:t>
        <a:bodyPr/>
        <a:lstStyle/>
        <a:p>
          <a:r>
            <a:rPr lang="en-US" dirty="0" err="1"/>
            <a:t>Instrucciones</a:t>
          </a:r>
          <a:r>
            <a:rPr lang="en-US" dirty="0"/>
            <a:t> paso a paso
</a:t>
          </a:r>
        </a:p>
      </dgm:t>
    </dgm:pt>
    <dgm:pt modelId="{FE4E056B-6555-44E3-B454-2F377ABF34D5}" type="parTrans" cxnId="{9BE8ED73-18C6-42F8-98A3-9CFAD2E24410}">
      <dgm:prSet/>
      <dgm:spPr/>
      <dgm:t>
        <a:bodyPr/>
        <a:lstStyle/>
        <a:p>
          <a:endParaRPr lang="en-US"/>
        </a:p>
      </dgm:t>
    </dgm:pt>
    <dgm:pt modelId="{B80379F1-C266-46D3-88C7-8844BC169251}" type="sibTrans" cxnId="{9BE8ED73-18C6-42F8-98A3-9CFAD2E24410}">
      <dgm:prSet/>
      <dgm:spPr/>
      <dgm:t>
        <a:bodyPr/>
        <a:lstStyle/>
        <a:p>
          <a:endParaRPr lang="en-US"/>
        </a:p>
      </dgm:t>
    </dgm:pt>
    <dgm:pt modelId="{C6FF8346-A71C-4F04-8C83-C1D9890C04F7}">
      <dgm:prSet/>
      <dgm:spPr/>
      <dgm:t>
        <a:bodyPr/>
        <a:lstStyle/>
        <a:p>
          <a:r>
            <a:rPr lang="es-ES" dirty="0"/>
            <a:t>Calendario de tareas para todo el semestre
</a:t>
          </a:r>
          <a:endParaRPr lang="en-US" dirty="0"/>
        </a:p>
      </dgm:t>
    </dgm:pt>
    <dgm:pt modelId="{5D77C89B-8CD2-4A09-8526-BA35B961C9BF}" type="parTrans" cxnId="{0BD63944-463F-48D1-AD72-E2A9E7965BE5}">
      <dgm:prSet/>
      <dgm:spPr/>
      <dgm:t>
        <a:bodyPr/>
        <a:lstStyle/>
        <a:p>
          <a:endParaRPr lang="en-US"/>
        </a:p>
      </dgm:t>
    </dgm:pt>
    <dgm:pt modelId="{ED665E04-14ED-4B00-93BA-9996E7499C61}" type="sibTrans" cxnId="{0BD63944-463F-48D1-AD72-E2A9E7965BE5}">
      <dgm:prSet/>
      <dgm:spPr/>
      <dgm:t>
        <a:bodyPr/>
        <a:lstStyle/>
        <a:p>
          <a:endParaRPr lang="en-US"/>
        </a:p>
      </dgm:t>
    </dgm:pt>
    <dgm:pt modelId="{1394B5DC-3D2D-43AE-82FA-A7ACB480354A}">
      <dgm:prSet/>
      <dgm:spPr/>
      <dgm:t>
        <a:bodyPr/>
        <a:lstStyle/>
        <a:p>
          <a:r>
            <a:rPr lang="es-ES" dirty="0"/>
            <a:t>Retroalimentación inmediata sobre las calificaciones
</a:t>
          </a:r>
          <a:endParaRPr lang="en-US" dirty="0"/>
        </a:p>
      </dgm:t>
    </dgm:pt>
    <dgm:pt modelId="{8EF43AB1-0E79-42DE-B786-98F7554B032E}" type="parTrans" cxnId="{AD79D074-22E6-4093-A633-289D05C2361B}">
      <dgm:prSet/>
      <dgm:spPr/>
      <dgm:t>
        <a:bodyPr/>
        <a:lstStyle/>
        <a:p>
          <a:endParaRPr lang="en-US"/>
        </a:p>
      </dgm:t>
    </dgm:pt>
    <dgm:pt modelId="{D6B4E862-7ED3-4870-BEC5-5B6149722155}" type="sibTrans" cxnId="{AD79D074-22E6-4093-A633-289D05C2361B}">
      <dgm:prSet/>
      <dgm:spPr/>
      <dgm:t>
        <a:bodyPr/>
        <a:lstStyle/>
        <a:p>
          <a:endParaRPr lang="en-US"/>
        </a:p>
      </dgm:t>
    </dgm:pt>
    <dgm:pt modelId="{CEC8FE5B-DB01-44F3-814F-C3A3DB90813F}">
      <dgm:prSet/>
      <dgm:spPr/>
      <dgm:t>
        <a:bodyPr/>
        <a:lstStyle/>
        <a:p>
          <a:r>
            <a:rPr lang="es-ES" dirty="0"/>
            <a:t>Asignación de trabajo varias veces para la mejor calificación hasta la fecha de vencimiento
</a:t>
          </a:r>
          <a:endParaRPr lang="en-US" dirty="0"/>
        </a:p>
      </dgm:t>
    </dgm:pt>
    <dgm:pt modelId="{A8FDB93E-D96F-4A7B-9F29-9D10B2703C8C}" type="parTrans" cxnId="{51314A11-375E-4CA8-832E-5D7B65F0AB32}">
      <dgm:prSet/>
      <dgm:spPr/>
      <dgm:t>
        <a:bodyPr/>
        <a:lstStyle/>
        <a:p>
          <a:endParaRPr lang="en-US"/>
        </a:p>
      </dgm:t>
    </dgm:pt>
    <dgm:pt modelId="{0513600A-D7C9-4C21-926E-4D564982C368}" type="sibTrans" cxnId="{51314A11-375E-4CA8-832E-5D7B65F0AB32}">
      <dgm:prSet/>
      <dgm:spPr/>
      <dgm:t>
        <a:bodyPr/>
        <a:lstStyle/>
        <a:p>
          <a:endParaRPr lang="en-US"/>
        </a:p>
      </dgm:t>
    </dgm:pt>
    <dgm:pt modelId="{512A7A40-B99B-4FBB-BF4D-AE441B3E438C}">
      <dgm:prSet/>
      <dgm:spPr/>
      <dgm:t>
        <a:bodyPr/>
        <a:lstStyle/>
        <a:p>
          <a:r>
            <a:rPr lang="en-US" dirty="0" err="1"/>
            <a:t>Oportunidades</a:t>
          </a:r>
          <a:r>
            <a:rPr lang="en-US" dirty="0"/>
            <a:t> de </a:t>
          </a:r>
          <a:r>
            <a:rPr lang="en-US" dirty="0" err="1"/>
            <a:t>crédito</a:t>
          </a:r>
          <a:r>
            <a:rPr lang="en-US" dirty="0"/>
            <a:t> </a:t>
          </a:r>
          <a:r>
            <a:rPr lang="en-US" dirty="0" err="1"/>
            <a:t>adicionales</a:t>
          </a:r>
          <a:r>
            <a:rPr lang="en-US" dirty="0"/>
            <a:t>
</a:t>
          </a:r>
        </a:p>
      </dgm:t>
    </dgm:pt>
    <dgm:pt modelId="{28FCAD62-79CB-4313-B732-B51835CC07FF}" type="parTrans" cxnId="{FE876263-D684-4860-B165-5F79030B4DA7}">
      <dgm:prSet/>
      <dgm:spPr/>
      <dgm:t>
        <a:bodyPr/>
        <a:lstStyle/>
        <a:p>
          <a:endParaRPr lang="en-US"/>
        </a:p>
      </dgm:t>
    </dgm:pt>
    <dgm:pt modelId="{BFD1D39B-B939-4260-813B-767ACA70DB1A}" type="sibTrans" cxnId="{FE876263-D684-4860-B165-5F79030B4DA7}">
      <dgm:prSet/>
      <dgm:spPr/>
      <dgm:t>
        <a:bodyPr/>
        <a:lstStyle/>
        <a:p>
          <a:endParaRPr lang="en-US"/>
        </a:p>
      </dgm:t>
    </dgm:pt>
    <dgm:pt modelId="{6ABB9DEB-9C6D-47C1-A036-658497471AC3}" type="pres">
      <dgm:prSet presAssocID="{767D6EF5-8183-4B28-8637-724F2E52091A}" presName="Name0" presStyleCnt="0">
        <dgm:presLayoutVars>
          <dgm:dir/>
          <dgm:resizeHandles val="exact"/>
        </dgm:presLayoutVars>
      </dgm:prSet>
      <dgm:spPr/>
    </dgm:pt>
    <dgm:pt modelId="{8BB37119-1C8A-4EEA-914A-998C19F91289}" type="pres">
      <dgm:prSet presAssocID="{68A1D8FD-6E21-42C3-B6D8-FEB405F5BBA5}" presName="node" presStyleLbl="node1" presStyleIdx="0" presStyleCnt="12">
        <dgm:presLayoutVars>
          <dgm:bulletEnabled val="1"/>
        </dgm:presLayoutVars>
      </dgm:prSet>
      <dgm:spPr/>
    </dgm:pt>
    <dgm:pt modelId="{E649EF11-5A54-4C09-A93E-3D60270849EC}" type="pres">
      <dgm:prSet presAssocID="{4849920E-4DB5-4867-B204-BC651B7BB8A1}" presName="sibTrans" presStyleLbl="sibTrans1D1" presStyleIdx="0" presStyleCnt="11"/>
      <dgm:spPr/>
    </dgm:pt>
    <dgm:pt modelId="{3F80D270-EE95-4633-AE27-9200C4EEBE02}" type="pres">
      <dgm:prSet presAssocID="{4849920E-4DB5-4867-B204-BC651B7BB8A1}" presName="connectorText" presStyleLbl="sibTrans1D1" presStyleIdx="0" presStyleCnt="11"/>
      <dgm:spPr/>
    </dgm:pt>
    <dgm:pt modelId="{14872BB5-9370-4860-BAAF-AF7212691638}" type="pres">
      <dgm:prSet presAssocID="{D884422C-7421-4AF1-8CC9-A73B3DAFA679}" presName="node" presStyleLbl="node1" presStyleIdx="1" presStyleCnt="12">
        <dgm:presLayoutVars>
          <dgm:bulletEnabled val="1"/>
        </dgm:presLayoutVars>
      </dgm:prSet>
      <dgm:spPr/>
    </dgm:pt>
    <dgm:pt modelId="{3A2A7B07-89E8-4A92-B859-6C98AA5C67C4}" type="pres">
      <dgm:prSet presAssocID="{F442410D-EF35-4BA2-9A7D-3F4BD8631778}" presName="sibTrans" presStyleLbl="sibTrans1D1" presStyleIdx="1" presStyleCnt="11"/>
      <dgm:spPr/>
    </dgm:pt>
    <dgm:pt modelId="{0B7FBEC8-8DE9-410D-B163-38B775BB59E7}" type="pres">
      <dgm:prSet presAssocID="{F442410D-EF35-4BA2-9A7D-3F4BD8631778}" presName="connectorText" presStyleLbl="sibTrans1D1" presStyleIdx="1" presStyleCnt="11"/>
      <dgm:spPr/>
    </dgm:pt>
    <dgm:pt modelId="{B0A95FE8-BFA9-4A40-9C90-359CD62429A7}" type="pres">
      <dgm:prSet presAssocID="{740D63E6-3906-4814-B71E-B1E9387F08B6}" presName="node" presStyleLbl="node1" presStyleIdx="2" presStyleCnt="12">
        <dgm:presLayoutVars>
          <dgm:bulletEnabled val="1"/>
        </dgm:presLayoutVars>
      </dgm:prSet>
      <dgm:spPr/>
    </dgm:pt>
    <dgm:pt modelId="{4CF6F70D-208B-4E8C-8B5A-800D5F60E98A}" type="pres">
      <dgm:prSet presAssocID="{941A8A0E-ED3D-4DF7-A66A-B8D2C747281A}" presName="sibTrans" presStyleLbl="sibTrans1D1" presStyleIdx="2" presStyleCnt="11"/>
      <dgm:spPr/>
    </dgm:pt>
    <dgm:pt modelId="{B7F4793A-9BEC-4CF8-959F-FBC8372B8DDA}" type="pres">
      <dgm:prSet presAssocID="{941A8A0E-ED3D-4DF7-A66A-B8D2C747281A}" presName="connectorText" presStyleLbl="sibTrans1D1" presStyleIdx="2" presStyleCnt="11"/>
      <dgm:spPr/>
    </dgm:pt>
    <dgm:pt modelId="{6F0F2FBE-E777-4EE7-AE60-C7F35F0F0488}" type="pres">
      <dgm:prSet presAssocID="{0EE6FBD0-6A78-4EEF-8D52-F9B59464D59F}" presName="node" presStyleLbl="node1" presStyleIdx="3" presStyleCnt="12">
        <dgm:presLayoutVars>
          <dgm:bulletEnabled val="1"/>
        </dgm:presLayoutVars>
      </dgm:prSet>
      <dgm:spPr/>
    </dgm:pt>
    <dgm:pt modelId="{0F024BEB-92E9-461F-8AE5-3AE884C7E060}" type="pres">
      <dgm:prSet presAssocID="{4B4F905A-2D62-4647-9C74-E4A830B9D83D}" presName="sibTrans" presStyleLbl="sibTrans1D1" presStyleIdx="3" presStyleCnt="11"/>
      <dgm:spPr/>
    </dgm:pt>
    <dgm:pt modelId="{9A38FDC7-D8A2-4755-B97D-AAB97461364E}" type="pres">
      <dgm:prSet presAssocID="{4B4F905A-2D62-4647-9C74-E4A830B9D83D}" presName="connectorText" presStyleLbl="sibTrans1D1" presStyleIdx="3" presStyleCnt="11"/>
      <dgm:spPr/>
    </dgm:pt>
    <dgm:pt modelId="{6FEDDE9A-3BC9-462E-97B0-4A906DCE35FD}" type="pres">
      <dgm:prSet presAssocID="{97CCA012-DABB-4945-A418-AD6909027831}" presName="node" presStyleLbl="node1" presStyleIdx="4" presStyleCnt="12">
        <dgm:presLayoutVars>
          <dgm:bulletEnabled val="1"/>
        </dgm:presLayoutVars>
      </dgm:prSet>
      <dgm:spPr/>
    </dgm:pt>
    <dgm:pt modelId="{8B0D78A5-38BE-418E-A940-89DB71D3D9F2}" type="pres">
      <dgm:prSet presAssocID="{5EB8711C-E57B-4FEB-861C-EF63AC2FDD9E}" presName="sibTrans" presStyleLbl="sibTrans1D1" presStyleIdx="4" presStyleCnt="11"/>
      <dgm:spPr/>
    </dgm:pt>
    <dgm:pt modelId="{7E768AAC-30B8-43C3-9F08-96818E34BFAB}" type="pres">
      <dgm:prSet presAssocID="{5EB8711C-E57B-4FEB-861C-EF63AC2FDD9E}" presName="connectorText" presStyleLbl="sibTrans1D1" presStyleIdx="4" presStyleCnt="11"/>
      <dgm:spPr/>
    </dgm:pt>
    <dgm:pt modelId="{2C2FDB21-EBA9-4643-8F16-B5258C6139C1}" type="pres">
      <dgm:prSet presAssocID="{31C41B00-11FB-4B8B-B4F9-C333D6CD62A1}" presName="node" presStyleLbl="node1" presStyleIdx="5" presStyleCnt="12">
        <dgm:presLayoutVars>
          <dgm:bulletEnabled val="1"/>
        </dgm:presLayoutVars>
      </dgm:prSet>
      <dgm:spPr/>
    </dgm:pt>
    <dgm:pt modelId="{ADB7A9AC-A856-418A-96E8-9804AF63D4BA}" type="pres">
      <dgm:prSet presAssocID="{B5CCFDDD-199D-460B-A955-45F290D15C29}" presName="sibTrans" presStyleLbl="sibTrans1D1" presStyleIdx="5" presStyleCnt="11"/>
      <dgm:spPr/>
    </dgm:pt>
    <dgm:pt modelId="{64851145-CA28-47B7-831D-6868A59BB25D}" type="pres">
      <dgm:prSet presAssocID="{B5CCFDDD-199D-460B-A955-45F290D15C29}" presName="connectorText" presStyleLbl="sibTrans1D1" presStyleIdx="5" presStyleCnt="11"/>
      <dgm:spPr/>
    </dgm:pt>
    <dgm:pt modelId="{48A5E169-D927-4990-87F7-6179A70E869A}" type="pres">
      <dgm:prSet presAssocID="{CC3E69DC-F604-4B7D-BC0E-25C9440E9390}" presName="node" presStyleLbl="node1" presStyleIdx="6" presStyleCnt="12" custLinFactNeighborX="-892" custLinFactNeighborY="-1963">
        <dgm:presLayoutVars>
          <dgm:bulletEnabled val="1"/>
        </dgm:presLayoutVars>
      </dgm:prSet>
      <dgm:spPr/>
    </dgm:pt>
    <dgm:pt modelId="{A3532BD4-A5D3-4AE5-BF23-03A44591311F}" type="pres">
      <dgm:prSet presAssocID="{07F4272B-3340-406A-8E76-FF1485434C66}" presName="sibTrans" presStyleLbl="sibTrans1D1" presStyleIdx="6" presStyleCnt="11"/>
      <dgm:spPr/>
    </dgm:pt>
    <dgm:pt modelId="{3A911082-1AD6-4E8C-A725-7D6BD7F5CEE5}" type="pres">
      <dgm:prSet presAssocID="{07F4272B-3340-406A-8E76-FF1485434C66}" presName="connectorText" presStyleLbl="sibTrans1D1" presStyleIdx="6" presStyleCnt="11"/>
      <dgm:spPr/>
    </dgm:pt>
    <dgm:pt modelId="{97A00C45-ED48-402B-9244-185B9454B740}" type="pres">
      <dgm:prSet presAssocID="{215E036C-02DB-45E2-B487-E1804AC297CC}" presName="node" presStyleLbl="node1" presStyleIdx="7" presStyleCnt="12">
        <dgm:presLayoutVars>
          <dgm:bulletEnabled val="1"/>
        </dgm:presLayoutVars>
      </dgm:prSet>
      <dgm:spPr/>
    </dgm:pt>
    <dgm:pt modelId="{4BAE0F95-DD1F-4E38-8645-A2562A25FEE5}" type="pres">
      <dgm:prSet presAssocID="{B80379F1-C266-46D3-88C7-8844BC169251}" presName="sibTrans" presStyleLbl="sibTrans1D1" presStyleIdx="7" presStyleCnt="11"/>
      <dgm:spPr/>
    </dgm:pt>
    <dgm:pt modelId="{BF2C9679-C9CE-40AF-BAC0-10FD33BAC431}" type="pres">
      <dgm:prSet presAssocID="{B80379F1-C266-46D3-88C7-8844BC169251}" presName="connectorText" presStyleLbl="sibTrans1D1" presStyleIdx="7" presStyleCnt="11"/>
      <dgm:spPr/>
    </dgm:pt>
    <dgm:pt modelId="{D684AE3B-82EA-4524-8960-04D264FD4A53}" type="pres">
      <dgm:prSet presAssocID="{C6FF8346-A71C-4F04-8C83-C1D9890C04F7}" presName="node" presStyleLbl="node1" presStyleIdx="8" presStyleCnt="12">
        <dgm:presLayoutVars>
          <dgm:bulletEnabled val="1"/>
        </dgm:presLayoutVars>
      </dgm:prSet>
      <dgm:spPr/>
    </dgm:pt>
    <dgm:pt modelId="{6379EE7D-B735-4FB3-9D21-A2527353108B}" type="pres">
      <dgm:prSet presAssocID="{ED665E04-14ED-4B00-93BA-9996E7499C61}" presName="sibTrans" presStyleLbl="sibTrans1D1" presStyleIdx="8" presStyleCnt="11"/>
      <dgm:spPr/>
    </dgm:pt>
    <dgm:pt modelId="{9EA3FEEF-F51F-4C28-AAAB-D4035C530947}" type="pres">
      <dgm:prSet presAssocID="{ED665E04-14ED-4B00-93BA-9996E7499C61}" presName="connectorText" presStyleLbl="sibTrans1D1" presStyleIdx="8" presStyleCnt="11"/>
      <dgm:spPr/>
    </dgm:pt>
    <dgm:pt modelId="{D44FE813-175D-45C8-B931-3E3EB0889C70}" type="pres">
      <dgm:prSet presAssocID="{1394B5DC-3D2D-43AE-82FA-A7ACB480354A}" presName="node" presStyleLbl="node1" presStyleIdx="9" presStyleCnt="12">
        <dgm:presLayoutVars>
          <dgm:bulletEnabled val="1"/>
        </dgm:presLayoutVars>
      </dgm:prSet>
      <dgm:spPr/>
    </dgm:pt>
    <dgm:pt modelId="{AAAB8BC6-F0B9-48A4-9233-7724785044C3}" type="pres">
      <dgm:prSet presAssocID="{D6B4E862-7ED3-4870-BEC5-5B6149722155}" presName="sibTrans" presStyleLbl="sibTrans1D1" presStyleIdx="9" presStyleCnt="11"/>
      <dgm:spPr/>
    </dgm:pt>
    <dgm:pt modelId="{C8A5BE8F-7627-49A9-84A3-A8206E007945}" type="pres">
      <dgm:prSet presAssocID="{D6B4E862-7ED3-4870-BEC5-5B6149722155}" presName="connectorText" presStyleLbl="sibTrans1D1" presStyleIdx="9" presStyleCnt="11"/>
      <dgm:spPr/>
    </dgm:pt>
    <dgm:pt modelId="{F79A23CE-C2C1-4522-8702-BD72F2372142}" type="pres">
      <dgm:prSet presAssocID="{CEC8FE5B-DB01-44F3-814F-C3A3DB90813F}" presName="node" presStyleLbl="node1" presStyleIdx="10" presStyleCnt="12">
        <dgm:presLayoutVars>
          <dgm:bulletEnabled val="1"/>
        </dgm:presLayoutVars>
      </dgm:prSet>
      <dgm:spPr/>
    </dgm:pt>
    <dgm:pt modelId="{0FE5A76D-94F1-4F05-822D-6C6EC95285CD}" type="pres">
      <dgm:prSet presAssocID="{0513600A-D7C9-4C21-926E-4D564982C368}" presName="sibTrans" presStyleLbl="sibTrans1D1" presStyleIdx="10" presStyleCnt="11"/>
      <dgm:spPr/>
    </dgm:pt>
    <dgm:pt modelId="{4A6EC6ED-DB9C-4949-97C8-B09E15D53B60}" type="pres">
      <dgm:prSet presAssocID="{0513600A-D7C9-4C21-926E-4D564982C368}" presName="connectorText" presStyleLbl="sibTrans1D1" presStyleIdx="10" presStyleCnt="11"/>
      <dgm:spPr/>
    </dgm:pt>
    <dgm:pt modelId="{F6503D59-93DA-474A-9EBC-D08456DC30C9}" type="pres">
      <dgm:prSet presAssocID="{512A7A40-B99B-4FBB-BF4D-AE441B3E438C}" presName="node" presStyleLbl="node1" presStyleIdx="11" presStyleCnt="12">
        <dgm:presLayoutVars>
          <dgm:bulletEnabled val="1"/>
        </dgm:presLayoutVars>
      </dgm:prSet>
      <dgm:spPr/>
    </dgm:pt>
  </dgm:ptLst>
  <dgm:cxnLst>
    <dgm:cxn modelId="{F8C40E01-C6A6-4FE7-817A-9580C90584AA}" type="presOf" srcId="{5EB8711C-E57B-4FEB-861C-EF63AC2FDD9E}" destId="{8B0D78A5-38BE-418E-A940-89DB71D3D9F2}" srcOrd="0" destOrd="0" presId="urn:microsoft.com/office/officeart/2016/7/layout/RepeatingBendingProcessNew"/>
    <dgm:cxn modelId="{FD0E7904-9205-456C-973C-7D68878FB7D4}" type="presOf" srcId="{D884422C-7421-4AF1-8CC9-A73B3DAFA679}" destId="{14872BB5-9370-4860-BAAF-AF7212691638}" srcOrd="0" destOrd="0" presId="urn:microsoft.com/office/officeart/2016/7/layout/RepeatingBendingProcessNew"/>
    <dgm:cxn modelId="{51314A11-375E-4CA8-832E-5D7B65F0AB32}" srcId="{767D6EF5-8183-4B28-8637-724F2E52091A}" destId="{CEC8FE5B-DB01-44F3-814F-C3A3DB90813F}" srcOrd="10" destOrd="0" parTransId="{A8FDB93E-D96F-4A7B-9F29-9D10B2703C8C}" sibTransId="{0513600A-D7C9-4C21-926E-4D564982C368}"/>
    <dgm:cxn modelId="{DDEDB117-23E2-48F2-AE05-6B83BB443A17}" type="presOf" srcId="{740D63E6-3906-4814-B71E-B1E9387F08B6}" destId="{B0A95FE8-BFA9-4A40-9C90-359CD62429A7}" srcOrd="0" destOrd="0" presId="urn:microsoft.com/office/officeart/2016/7/layout/RepeatingBendingProcessNew"/>
    <dgm:cxn modelId="{CAC5CD1B-81DD-495B-935A-19ACD729B719}" srcId="{767D6EF5-8183-4B28-8637-724F2E52091A}" destId="{CC3E69DC-F604-4B7D-BC0E-25C9440E9390}" srcOrd="6" destOrd="0" parTransId="{410A5024-4994-4076-84F7-9D890530409C}" sibTransId="{07F4272B-3340-406A-8E76-FF1485434C66}"/>
    <dgm:cxn modelId="{D73E4F26-61B0-448C-80C0-DE3AF63FA77F}" type="presOf" srcId="{215E036C-02DB-45E2-B487-E1804AC297CC}" destId="{97A00C45-ED48-402B-9244-185B9454B740}" srcOrd="0" destOrd="0" presId="urn:microsoft.com/office/officeart/2016/7/layout/RepeatingBendingProcessNew"/>
    <dgm:cxn modelId="{05F23A27-D004-4FDD-A7FE-DC8F41C32609}" type="presOf" srcId="{CC3E69DC-F604-4B7D-BC0E-25C9440E9390}" destId="{48A5E169-D927-4990-87F7-6179A70E869A}" srcOrd="0" destOrd="0" presId="urn:microsoft.com/office/officeart/2016/7/layout/RepeatingBendingProcessNew"/>
    <dgm:cxn modelId="{8D251E2D-D9D7-4734-B0AD-099C259478ED}" type="presOf" srcId="{0EE6FBD0-6A78-4EEF-8D52-F9B59464D59F}" destId="{6F0F2FBE-E777-4EE7-AE60-C7F35F0F0488}" srcOrd="0" destOrd="0" presId="urn:microsoft.com/office/officeart/2016/7/layout/RepeatingBendingProcessNew"/>
    <dgm:cxn modelId="{6A726D38-99BF-413F-B094-72741972C084}" type="presOf" srcId="{D6B4E862-7ED3-4870-BEC5-5B6149722155}" destId="{AAAB8BC6-F0B9-48A4-9233-7724785044C3}" srcOrd="0" destOrd="0" presId="urn:microsoft.com/office/officeart/2016/7/layout/RepeatingBendingProcessNew"/>
    <dgm:cxn modelId="{6724B538-FF2B-4B26-8C9E-398126AEF8DE}" type="presOf" srcId="{4B4F905A-2D62-4647-9C74-E4A830B9D83D}" destId="{9A38FDC7-D8A2-4755-B97D-AAB97461364E}" srcOrd="1" destOrd="0" presId="urn:microsoft.com/office/officeart/2016/7/layout/RepeatingBendingProcessNew"/>
    <dgm:cxn modelId="{29A0483E-41F5-4761-91B9-9CC675FD354C}" srcId="{767D6EF5-8183-4B28-8637-724F2E52091A}" destId="{97CCA012-DABB-4945-A418-AD6909027831}" srcOrd="4" destOrd="0" parTransId="{B9891D44-7F28-4FCE-A131-E3A4555A5E58}" sibTransId="{5EB8711C-E57B-4FEB-861C-EF63AC2FDD9E}"/>
    <dgm:cxn modelId="{560A463F-FDEB-4479-8EA3-03063CD91963}" srcId="{767D6EF5-8183-4B28-8637-724F2E52091A}" destId="{31C41B00-11FB-4B8B-B4F9-C333D6CD62A1}" srcOrd="5" destOrd="0" parTransId="{5D57C210-742F-4D79-A8C9-DA910CE58CEE}" sibTransId="{B5CCFDDD-199D-460B-A955-45F290D15C29}"/>
    <dgm:cxn modelId="{A84EDD60-00F8-46DF-B5AE-CFA296F78981}" type="presOf" srcId="{68A1D8FD-6E21-42C3-B6D8-FEB405F5BBA5}" destId="{8BB37119-1C8A-4EEA-914A-998C19F91289}" srcOrd="0" destOrd="0" presId="urn:microsoft.com/office/officeart/2016/7/layout/RepeatingBendingProcessNew"/>
    <dgm:cxn modelId="{FE876263-D684-4860-B165-5F79030B4DA7}" srcId="{767D6EF5-8183-4B28-8637-724F2E52091A}" destId="{512A7A40-B99B-4FBB-BF4D-AE441B3E438C}" srcOrd="11" destOrd="0" parTransId="{28FCAD62-79CB-4313-B732-B51835CC07FF}" sibTransId="{BFD1D39B-B939-4260-813B-767ACA70DB1A}"/>
    <dgm:cxn modelId="{0BD63944-463F-48D1-AD72-E2A9E7965BE5}" srcId="{767D6EF5-8183-4B28-8637-724F2E52091A}" destId="{C6FF8346-A71C-4F04-8C83-C1D9890C04F7}" srcOrd="8" destOrd="0" parTransId="{5D77C89B-8CD2-4A09-8526-BA35B961C9BF}" sibTransId="{ED665E04-14ED-4B00-93BA-9996E7499C61}"/>
    <dgm:cxn modelId="{17ECD966-6D79-4569-BD7D-58B147EB9DD3}" type="presOf" srcId="{07F4272B-3340-406A-8E76-FF1485434C66}" destId="{A3532BD4-A5D3-4AE5-BF23-03A44591311F}" srcOrd="0" destOrd="0" presId="urn:microsoft.com/office/officeart/2016/7/layout/RepeatingBendingProcessNew"/>
    <dgm:cxn modelId="{8A73D24B-1ACB-4011-8B0A-6FFDF0470531}" srcId="{767D6EF5-8183-4B28-8637-724F2E52091A}" destId="{0EE6FBD0-6A78-4EEF-8D52-F9B59464D59F}" srcOrd="3" destOrd="0" parTransId="{F9A4345C-000F-443E-BAA3-E0D359F784A0}" sibTransId="{4B4F905A-2D62-4647-9C74-E4A830B9D83D}"/>
    <dgm:cxn modelId="{9BCAF051-CB44-49A4-A7BA-A5A3106DAC1B}" type="presOf" srcId="{767D6EF5-8183-4B28-8637-724F2E52091A}" destId="{6ABB9DEB-9C6D-47C1-A036-658497471AC3}" srcOrd="0" destOrd="0" presId="urn:microsoft.com/office/officeart/2016/7/layout/RepeatingBendingProcessNew"/>
    <dgm:cxn modelId="{9BE8ED73-18C6-42F8-98A3-9CFAD2E24410}" srcId="{767D6EF5-8183-4B28-8637-724F2E52091A}" destId="{215E036C-02DB-45E2-B487-E1804AC297CC}" srcOrd="7" destOrd="0" parTransId="{FE4E056B-6555-44E3-B454-2F377ABF34D5}" sibTransId="{B80379F1-C266-46D3-88C7-8844BC169251}"/>
    <dgm:cxn modelId="{AD79D074-22E6-4093-A633-289D05C2361B}" srcId="{767D6EF5-8183-4B28-8637-724F2E52091A}" destId="{1394B5DC-3D2D-43AE-82FA-A7ACB480354A}" srcOrd="9" destOrd="0" parTransId="{8EF43AB1-0E79-42DE-B786-98F7554B032E}" sibTransId="{D6B4E862-7ED3-4870-BEC5-5B6149722155}"/>
    <dgm:cxn modelId="{B2D77D75-4E2B-4857-9A5A-E82A6A0385D3}" type="presOf" srcId="{B5CCFDDD-199D-460B-A955-45F290D15C29}" destId="{64851145-CA28-47B7-831D-6868A59BB25D}" srcOrd="1" destOrd="0" presId="urn:microsoft.com/office/officeart/2016/7/layout/RepeatingBendingProcessNew"/>
    <dgm:cxn modelId="{C63EA555-F8A7-4170-BEBE-D3C720CF1E83}" type="presOf" srcId="{4849920E-4DB5-4867-B204-BC651B7BB8A1}" destId="{3F80D270-EE95-4633-AE27-9200C4EEBE02}" srcOrd="1" destOrd="0" presId="urn:microsoft.com/office/officeart/2016/7/layout/RepeatingBendingProcessNew"/>
    <dgm:cxn modelId="{493B1476-1023-4CE2-B01F-9D1B06DBF177}" type="presOf" srcId="{4B4F905A-2D62-4647-9C74-E4A830B9D83D}" destId="{0F024BEB-92E9-461F-8AE5-3AE884C7E060}" srcOrd="0" destOrd="0" presId="urn:microsoft.com/office/officeart/2016/7/layout/RepeatingBendingProcessNew"/>
    <dgm:cxn modelId="{B3A5E556-021D-4A3C-B9C8-8C1D9D244DBE}" srcId="{767D6EF5-8183-4B28-8637-724F2E52091A}" destId="{740D63E6-3906-4814-B71E-B1E9387F08B6}" srcOrd="2" destOrd="0" parTransId="{D77D151D-A58F-4FB2-BABD-D8625709E72F}" sibTransId="{941A8A0E-ED3D-4DF7-A66A-B8D2C747281A}"/>
    <dgm:cxn modelId="{5C99E783-1C6A-4FC8-A271-D1179B0D9919}" type="presOf" srcId="{4849920E-4DB5-4867-B204-BC651B7BB8A1}" destId="{E649EF11-5A54-4C09-A93E-3D60270849EC}" srcOrd="0" destOrd="0" presId="urn:microsoft.com/office/officeart/2016/7/layout/RepeatingBendingProcessNew"/>
    <dgm:cxn modelId="{2E372184-4909-4756-95BA-6D9BC18A7161}" type="presOf" srcId="{97CCA012-DABB-4945-A418-AD6909027831}" destId="{6FEDDE9A-3BC9-462E-97B0-4A906DCE35FD}" srcOrd="0" destOrd="0" presId="urn:microsoft.com/office/officeart/2016/7/layout/RepeatingBendingProcessNew"/>
    <dgm:cxn modelId="{0FEA5995-25E8-438F-9983-A981387E9F92}" type="presOf" srcId="{B80379F1-C266-46D3-88C7-8844BC169251}" destId="{4BAE0F95-DD1F-4E38-8645-A2562A25FEE5}" srcOrd="0" destOrd="0" presId="urn:microsoft.com/office/officeart/2016/7/layout/RepeatingBendingProcessNew"/>
    <dgm:cxn modelId="{2AC5239A-FDAA-4169-85A3-141041A4FAFE}" type="presOf" srcId="{D6B4E862-7ED3-4870-BEC5-5B6149722155}" destId="{C8A5BE8F-7627-49A9-84A3-A8206E007945}" srcOrd="1" destOrd="0" presId="urn:microsoft.com/office/officeart/2016/7/layout/RepeatingBendingProcessNew"/>
    <dgm:cxn modelId="{980B459A-9D0E-467C-B7E9-3024B49EB726}" type="presOf" srcId="{941A8A0E-ED3D-4DF7-A66A-B8D2C747281A}" destId="{4CF6F70D-208B-4E8C-8B5A-800D5F60E98A}" srcOrd="0" destOrd="0" presId="urn:microsoft.com/office/officeart/2016/7/layout/RepeatingBendingProcessNew"/>
    <dgm:cxn modelId="{41F9819D-E744-4E19-B6AD-B21A06E48E73}" type="presOf" srcId="{C6FF8346-A71C-4F04-8C83-C1D9890C04F7}" destId="{D684AE3B-82EA-4524-8960-04D264FD4A53}" srcOrd="0" destOrd="0" presId="urn:microsoft.com/office/officeart/2016/7/layout/RepeatingBendingProcessNew"/>
    <dgm:cxn modelId="{5C6D1BA3-2D0E-4130-AD28-D205C6E7A772}" srcId="{767D6EF5-8183-4B28-8637-724F2E52091A}" destId="{D884422C-7421-4AF1-8CC9-A73B3DAFA679}" srcOrd="1" destOrd="0" parTransId="{A200B607-2B47-4414-92A0-F38430159B9F}" sibTransId="{F442410D-EF35-4BA2-9A7D-3F4BD8631778}"/>
    <dgm:cxn modelId="{30CBA8A4-CC3D-48E1-BA20-CD851F8CA55B}" type="presOf" srcId="{B5CCFDDD-199D-460B-A955-45F290D15C29}" destId="{ADB7A9AC-A856-418A-96E8-9804AF63D4BA}" srcOrd="0" destOrd="0" presId="urn:microsoft.com/office/officeart/2016/7/layout/RepeatingBendingProcessNew"/>
    <dgm:cxn modelId="{FC688DA5-1C65-42E4-B447-CA2AC97AB9EC}" type="presOf" srcId="{B80379F1-C266-46D3-88C7-8844BC169251}" destId="{BF2C9679-C9CE-40AF-BAC0-10FD33BAC431}" srcOrd="1" destOrd="0" presId="urn:microsoft.com/office/officeart/2016/7/layout/RepeatingBendingProcessNew"/>
    <dgm:cxn modelId="{652C4FA9-1375-4A80-A8A0-DC01CD92F5FA}" type="presOf" srcId="{ED665E04-14ED-4B00-93BA-9996E7499C61}" destId="{6379EE7D-B735-4FB3-9D21-A2527353108B}" srcOrd="0" destOrd="0" presId="urn:microsoft.com/office/officeart/2016/7/layout/RepeatingBendingProcessNew"/>
    <dgm:cxn modelId="{47F26CAB-2CD1-4BF0-9C2E-14E1D1DC8151}" type="presOf" srcId="{31C41B00-11FB-4B8B-B4F9-C333D6CD62A1}" destId="{2C2FDB21-EBA9-4643-8F16-B5258C6139C1}" srcOrd="0" destOrd="0" presId="urn:microsoft.com/office/officeart/2016/7/layout/RepeatingBendingProcessNew"/>
    <dgm:cxn modelId="{B243E3AC-05B3-4556-8B2F-81735E108A51}" type="presOf" srcId="{512A7A40-B99B-4FBB-BF4D-AE441B3E438C}" destId="{F6503D59-93DA-474A-9EBC-D08456DC30C9}" srcOrd="0" destOrd="0" presId="urn:microsoft.com/office/officeart/2016/7/layout/RepeatingBendingProcessNew"/>
    <dgm:cxn modelId="{856246B0-E8B1-4CCC-857A-50A2E105C985}" type="presOf" srcId="{F442410D-EF35-4BA2-9A7D-3F4BD8631778}" destId="{0B7FBEC8-8DE9-410D-B163-38B775BB59E7}" srcOrd="1" destOrd="0" presId="urn:microsoft.com/office/officeart/2016/7/layout/RepeatingBendingProcessNew"/>
    <dgm:cxn modelId="{4A7BDEB1-812A-4B85-B817-B43EF795348A}" srcId="{767D6EF5-8183-4B28-8637-724F2E52091A}" destId="{68A1D8FD-6E21-42C3-B6D8-FEB405F5BBA5}" srcOrd="0" destOrd="0" parTransId="{DE1145DC-8E5E-4F1C-923F-2FB842AB8C25}" sibTransId="{4849920E-4DB5-4867-B204-BC651B7BB8A1}"/>
    <dgm:cxn modelId="{FA02CEB2-EDEF-4103-8DB1-7A6208904092}" type="presOf" srcId="{07F4272B-3340-406A-8E76-FF1485434C66}" destId="{3A911082-1AD6-4E8C-A725-7D6BD7F5CEE5}" srcOrd="1" destOrd="0" presId="urn:microsoft.com/office/officeart/2016/7/layout/RepeatingBendingProcessNew"/>
    <dgm:cxn modelId="{F013EBB9-D335-4018-8169-F479263E182F}" type="presOf" srcId="{0513600A-D7C9-4C21-926E-4D564982C368}" destId="{4A6EC6ED-DB9C-4949-97C8-B09E15D53B60}" srcOrd="1" destOrd="0" presId="urn:microsoft.com/office/officeart/2016/7/layout/RepeatingBendingProcessNew"/>
    <dgm:cxn modelId="{24C32DCA-B969-4AB7-B2F8-88F752A085BD}" type="presOf" srcId="{1394B5DC-3D2D-43AE-82FA-A7ACB480354A}" destId="{D44FE813-175D-45C8-B931-3E3EB0889C70}" srcOrd="0" destOrd="0" presId="urn:microsoft.com/office/officeart/2016/7/layout/RepeatingBendingProcessNew"/>
    <dgm:cxn modelId="{011CB5D0-1F3B-44C9-8170-32CFFC99ECE1}" type="presOf" srcId="{F442410D-EF35-4BA2-9A7D-3F4BD8631778}" destId="{3A2A7B07-89E8-4A92-B859-6C98AA5C67C4}" srcOrd="0" destOrd="0" presId="urn:microsoft.com/office/officeart/2016/7/layout/RepeatingBendingProcessNew"/>
    <dgm:cxn modelId="{9CD8B3D5-743E-436F-BB03-FB71CAAC2981}" type="presOf" srcId="{ED665E04-14ED-4B00-93BA-9996E7499C61}" destId="{9EA3FEEF-F51F-4C28-AAAB-D4035C530947}" srcOrd="1" destOrd="0" presId="urn:microsoft.com/office/officeart/2016/7/layout/RepeatingBendingProcessNew"/>
    <dgm:cxn modelId="{C6AA96DA-C1AC-4B68-8392-CC4083E8194E}" type="presOf" srcId="{941A8A0E-ED3D-4DF7-A66A-B8D2C747281A}" destId="{B7F4793A-9BEC-4CF8-959F-FBC8372B8DDA}" srcOrd="1" destOrd="0" presId="urn:microsoft.com/office/officeart/2016/7/layout/RepeatingBendingProcessNew"/>
    <dgm:cxn modelId="{D62985F6-3371-4AC6-AA29-972507870466}" type="presOf" srcId="{CEC8FE5B-DB01-44F3-814F-C3A3DB90813F}" destId="{F79A23CE-C2C1-4522-8702-BD72F2372142}" srcOrd="0" destOrd="0" presId="urn:microsoft.com/office/officeart/2016/7/layout/RepeatingBendingProcessNew"/>
    <dgm:cxn modelId="{577834F9-0558-4660-A457-819F3D92912D}" type="presOf" srcId="{0513600A-D7C9-4C21-926E-4D564982C368}" destId="{0FE5A76D-94F1-4F05-822D-6C6EC95285CD}" srcOrd="0" destOrd="0" presId="urn:microsoft.com/office/officeart/2016/7/layout/RepeatingBendingProcessNew"/>
    <dgm:cxn modelId="{8496CDFE-AF9D-48FC-A92B-0E7D8BC5B23C}" type="presOf" srcId="{5EB8711C-E57B-4FEB-861C-EF63AC2FDD9E}" destId="{7E768AAC-30B8-43C3-9F08-96818E34BFAB}" srcOrd="1" destOrd="0" presId="urn:microsoft.com/office/officeart/2016/7/layout/RepeatingBendingProcessNew"/>
    <dgm:cxn modelId="{36807930-1218-4EF3-AB12-5E358721B7DD}" type="presParOf" srcId="{6ABB9DEB-9C6D-47C1-A036-658497471AC3}" destId="{8BB37119-1C8A-4EEA-914A-998C19F91289}" srcOrd="0" destOrd="0" presId="urn:microsoft.com/office/officeart/2016/7/layout/RepeatingBendingProcessNew"/>
    <dgm:cxn modelId="{5E718309-C493-4CC9-B646-A1167E34FECD}" type="presParOf" srcId="{6ABB9DEB-9C6D-47C1-A036-658497471AC3}" destId="{E649EF11-5A54-4C09-A93E-3D60270849EC}" srcOrd="1" destOrd="0" presId="urn:microsoft.com/office/officeart/2016/7/layout/RepeatingBendingProcessNew"/>
    <dgm:cxn modelId="{1891EA3F-FBC3-4901-8A59-9857C58E904B}" type="presParOf" srcId="{E649EF11-5A54-4C09-A93E-3D60270849EC}" destId="{3F80D270-EE95-4633-AE27-9200C4EEBE02}" srcOrd="0" destOrd="0" presId="urn:microsoft.com/office/officeart/2016/7/layout/RepeatingBendingProcessNew"/>
    <dgm:cxn modelId="{E058374F-252B-4705-B71C-BF35E4B7DC4B}" type="presParOf" srcId="{6ABB9DEB-9C6D-47C1-A036-658497471AC3}" destId="{14872BB5-9370-4860-BAAF-AF7212691638}" srcOrd="2" destOrd="0" presId="urn:microsoft.com/office/officeart/2016/7/layout/RepeatingBendingProcessNew"/>
    <dgm:cxn modelId="{64916758-8B6B-4E61-8959-7B288521B766}" type="presParOf" srcId="{6ABB9DEB-9C6D-47C1-A036-658497471AC3}" destId="{3A2A7B07-89E8-4A92-B859-6C98AA5C67C4}" srcOrd="3" destOrd="0" presId="urn:microsoft.com/office/officeart/2016/7/layout/RepeatingBendingProcessNew"/>
    <dgm:cxn modelId="{729FEFE7-6919-4BED-8A39-5034BF16C39D}" type="presParOf" srcId="{3A2A7B07-89E8-4A92-B859-6C98AA5C67C4}" destId="{0B7FBEC8-8DE9-410D-B163-38B775BB59E7}" srcOrd="0" destOrd="0" presId="urn:microsoft.com/office/officeart/2016/7/layout/RepeatingBendingProcessNew"/>
    <dgm:cxn modelId="{5EA75513-094A-4BFA-9A86-BA565E3B5147}" type="presParOf" srcId="{6ABB9DEB-9C6D-47C1-A036-658497471AC3}" destId="{B0A95FE8-BFA9-4A40-9C90-359CD62429A7}" srcOrd="4" destOrd="0" presId="urn:microsoft.com/office/officeart/2016/7/layout/RepeatingBendingProcessNew"/>
    <dgm:cxn modelId="{2BBADD1F-5BEA-4E24-85B2-DC7866A97934}" type="presParOf" srcId="{6ABB9DEB-9C6D-47C1-A036-658497471AC3}" destId="{4CF6F70D-208B-4E8C-8B5A-800D5F60E98A}" srcOrd="5" destOrd="0" presId="urn:microsoft.com/office/officeart/2016/7/layout/RepeatingBendingProcessNew"/>
    <dgm:cxn modelId="{251E1A3E-E2F0-4993-8A47-1607B7C45FC5}" type="presParOf" srcId="{4CF6F70D-208B-4E8C-8B5A-800D5F60E98A}" destId="{B7F4793A-9BEC-4CF8-959F-FBC8372B8DDA}" srcOrd="0" destOrd="0" presId="urn:microsoft.com/office/officeart/2016/7/layout/RepeatingBendingProcessNew"/>
    <dgm:cxn modelId="{EC4BAFA6-1167-4B4E-869A-B29211B716D4}" type="presParOf" srcId="{6ABB9DEB-9C6D-47C1-A036-658497471AC3}" destId="{6F0F2FBE-E777-4EE7-AE60-C7F35F0F0488}" srcOrd="6" destOrd="0" presId="urn:microsoft.com/office/officeart/2016/7/layout/RepeatingBendingProcessNew"/>
    <dgm:cxn modelId="{B953A87B-3E28-4FC3-9095-C09B9045063E}" type="presParOf" srcId="{6ABB9DEB-9C6D-47C1-A036-658497471AC3}" destId="{0F024BEB-92E9-461F-8AE5-3AE884C7E060}" srcOrd="7" destOrd="0" presId="urn:microsoft.com/office/officeart/2016/7/layout/RepeatingBendingProcessNew"/>
    <dgm:cxn modelId="{AE1D9DCB-EE5A-4950-A67E-68034EA8074B}" type="presParOf" srcId="{0F024BEB-92E9-461F-8AE5-3AE884C7E060}" destId="{9A38FDC7-D8A2-4755-B97D-AAB97461364E}" srcOrd="0" destOrd="0" presId="urn:microsoft.com/office/officeart/2016/7/layout/RepeatingBendingProcessNew"/>
    <dgm:cxn modelId="{93F83320-1A1D-47B6-B18E-989EE9A9E542}" type="presParOf" srcId="{6ABB9DEB-9C6D-47C1-A036-658497471AC3}" destId="{6FEDDE9A-3BC9-462E-97B0-4A906DCE35FD}" srcOrd="8" destOrd="0" presId="urn:microsoft.com/office/officeart/2016/7/layout/RepeatingBendingProcessNew"/>
    <dgm:cxn modelId="{1E982513-3D9D-4051-B6F2-3A5B6A7BB1DC}" type="presParOf" srcId="{6ABB9DEB-9C6D-47C1-A036-658497471AC3}" destId="{8B0D78A5-38BE-418E-A940-89DB71D3D9F2}" srcOrd="9" destOrd="0" presId="urn:microsoft.com/office/officeart/2016/7/layout/RepeatingBendingProcessNew"/>
    <dgm:cxn modelId="{E380443E-02C8-4988-A256-A13B9AE4ABF6}" type="presParOf" srcId="{8B0D78A5-38BE-418E-A940-89DB71D3D9F2}" destId="{7E768AAC-30B8-43C3-9F08-96818E34BFAB}" srcOrd="0" destOrd="0" presId="urn:microsoft.com/office/officeart/2016/7/layout/RepeatingBendingProcessNew"/>
    <dgm:cxn modelId="{86EDA4A8-1B90-43EC-8A58-EB9465C774B5}" type="presParOf" srcId="{6ABB9DEB-9C6D-47C1-A036-658497471AC3}" destId="{2C2FDB21-EBA9-4643-8F16-B5258C6139C1}" srcOrd="10" destOrd="0" presId="urn:microsoft.com/office/officeart/2016/7/layout/RepeatingBendingProcessNew"/>
    <dgm:cxn modelId="{9211A0A9-F511-4C04-8759-32FFE1856EE5}" type="presParOf" srcId="{6ABB9DEB-9C6D-47C1-A036-658497471AC3}" destId="{ADB7A9AC-A856-418A-96E8-9804AF63D4BA}" srcOrd="11" destOrd="0" presId="urn:microsoft.com/office/officeart/2016/7/layout/RepeatingBendingProcessNew"/>
    <dgm:cxn modelId="{33518CA3-0E5C-4729-85C7-8042363D0307}" type="presParOf" srcId="{ADB7A9AC-A856-418A-96E8-9804AF63D4BA}" destId="{64851145-CA28-47B7-831D-6868A59BB25D}" srcOrd="0" destOrd="0" presId="urn:microsoft.com/office/officeart/2016/7/layout/RepeatingBendingProcessNew"/>
    <dgm:cxn modelId="{928990F9-5582-43C0-B34D-FABAC96CCC83}" type="presParOf" srcId="{6ABB9DEB-9C6D-47C1-A036-658497471AC3}" destId="{48A5E169-D927-4990-87F7-6179A70E869A}" srcOrd="12" destOrd="0" presId="urn:microsoft.com/office/officeart/2016/7/layout/RepeatingBendingProcessNew"/>
    <dgm:cxn modelId="{D20C76FE-6EE0-45D7-A4D6-0C11ABCE3960}" type="presParOf" srcId="{6ABB9DEB-9C6D-47C1-A036-658497471AC3}" destId="{A3532BD4-A5D3-4AE5-BF23-03A44591311F}" srcOrd="13" destOrd="0" presId="urn:microsoft.com/office/officeart/2016/7/layout/RepeatingBendingProcessNew"/>
    <dgm:cxn modelId="{D3B042BD-C84F-45A4-B0E8-B5885AF31B95}" type="presParOf" srcId="{A3532BD4-A5D3-4AE5-BF23-03A44591311F}" destId="{3A911082-1AD6-4E8C-A725-7D6BD7F5CEE5}" srcOrd="0" destOrd="0" presId="urn:microsoft.com/office/officeart/2016/7/layout/RepeatingBendingProcessNew"/>
    <dgm:cxn modelId="{59D71AF1-D9AB-4ECC-B173-604A93A791F5}" type="presParOf" srcId="{6ABB9DEB-9C6D-47C1-A036-658497471AC3}" destId="{97A00C45-ED48-402B-9244-185B9454B740}" srcOrd="14" destOrd="0" presId="urn:microsoft.com/office/officeart/2016/7/layout/RepeatingBendingProcessNew"/>
    <dgm:cxn modelId="{7B9B4E4A-2AB6-465B-A934-95ECBB5EEAC9}" type="presParOf" srcId="{6ABB9DEB-9C6D-47C1-A036-658497471AC3}" destId="{4BAE0F95-DD1F-4E38-8645-A2562A25FEE5}" srcOrd="15" destOrd="0" presId="urn:microsoft.com/office/officeart/2016/7/layout/RepeatingBendingProcessNew"/>
    <dgm:cxn modelId="{7436984C-D14E-4E82-89D0-A7B50B616F81}" type="presParOf" srcId="{4BAE0F95-DD1F-4E38-8645-A2562A25FEE5}" destId="{BF2C9679-C9CE-40AF-BAC0-10FD33BAC431}" srcOrd="0" destOrd="0" presId="urn:microsoft.com/office/officeart/2016/7/layout/RepeatingBendingProcessNew"/>
    <dgm:cxn modelId="{D1609EE0-C6BA-4CD1-99A5-444C40E3D7EA}" type="presParOf" srcId="{6ABB9DEB-9C6D-47C1-A036-658497471AC3}" destId="{D684AE3B-82EA-4524-8960-04D264FD4A53}" srcOrd="16" destOrd="0" presId="urn:microsoft.com/office/officeart/2016/7/layout/RepeatingBendingProcessNew"/>
    <dgm:cxn modelId="{B06C9B45-1BF9-4620-8CCA-D1FC7BF8C1E2}" type="presParOf" srcId="{6ABB9DEB-9C6D-47C1-A036-658497471AC3}" destId="{6379EE7D-B735-4FB3-9D21-A2527353108B}" srcOrd="17" destOrd="0" presId="urn:microsoft.com/office/officeart/2016/7/layout/RepeatingBendingProcessNew"/>
    <dgm:cxn modelId="{7FCD7812-744E-41D9-A40D-9F2C57D059AD}" type="presParOf" srcId="{6379EE7D-B735-4FB3-9D21-A2527353108B}" destId="{9EA3FEEF-F51F-4C28-AAAB-D4035C530947}" srcOrd="0" destOrd="0" presId="urn:microsoft.com/office/officeart/2016/7/layout/RepeatingBendingProcessNew"/>
    <dgm:cxn modelId="{2BD6B109-D370-4E28-965C-34FB1E2348BD}" type="presParOf" srcId="{6ABB9DEB-9C6D-47C1-A036-658497471AC3}" destId="{D44FE813-175D-45C8-B931-3E3EB0889C70}" srcOrd="18" destOrd="0" presId="urn:microsoft.com/office/officeart/2016/7/layout/RepeatingBendingProcessNew"/>
    <dgm:cxn modelId="{3B0CDB7E-4DFF-4A73-A3A5-A1277772D6B8}" type="presParOf" srcId="{6ABB9DEB-9C6D-47C1-A036-658497471AC3}" destId="{AAAB8BC6-F0B9-48A4-9233-7724785044C3}" srcOrd="19" destOrd="0" presId="urn:microsoft.com/office/officeart/2016/7/layout/RepeatingBendingProcessNew"/>
    <dgm:cxn modelId="{38520394-AB50-43D7-B087-F8901ED46751}" type="presParOf" srcId="{AAAB8BC6-F0B9-48A4-9233-7724785044C3}" destId="{C8A5BE8F-7627-49A9-84A3-A8206E007945}" srcOrd="0" destOrd="0" presId="urn:microsoft.com/office/officeart/2016/7/layout/RepeatingBendingProcessNew"/>
    <dgm:cxn modelId="{F852C5ED-C807-43BE-A220-53F2064E5A11}" type="presParOf" srcId="{6ABB9DEB-9C6D-47C1-A036-658497471AC3}" destId="{F79A23CE-C2C1-4522-8702-BD72F2372142}" srcOrd="20" destOrd="0" presId="urn:microsoft.com/office/officeart/2016/7/layout/RepeatingBendingProcessNew"/>
    <dgm:cxn modelId="{DF934F58-E4CB-46BC-8ACE-9FEB305D0D1E}" type="presParOf" srcId="{6ABB9DEB-9C6D-47C1-A036-658497471AC3}" destId="{0FE5A76D-94F1-4F05-822D-6C6EC95285CD}" srcOrd="21" destOrd="0" presId="urn:microsoft.com/office/officeart/2016/7/layout/RepeatingBendingProcessNew"/>
    <dgm:cxn modelId="{C2E5F2F1-E053-4EDE-B378-430E4C6986F5}" type="presParOf" srcId="{0FE5A76D-94F1-4F05-822D-6C6EC95285CD}" destId="{4A6EC6ED-DB9C-4949-97C8-B09E15D53B60}" srcOrd="0" destOrd="0" presId="urn:microsoft.com/office/officeart/2016/7/layout/RepeatingBendingProcessNew"/>
    <dgm:cxn modelId="{64E2EB68-96DF-4F39-A2B2-8678E118958B}" type="presParOf" srcId="{6ABB9DEB-9C6D-47C1-A036-658497471AC3}" destId="{F6503D59-93DA-474A-9EBC-D08456DC30C9}" srcOrd="22"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039504-5BBA-47A5-BD93-838C1B7777C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2CB9FE8-9D57-4AAF-8CA7-51F906CE709D}">
      <dgm:prSet/>
      <dgm:spPr/>
      <dgm:t>
        <a:bodyPr/>
        <a:lstStyle/>
        <a:p>
          <a:r>
            <a:rPr lang="en-US" dirty="0">
              <a:hlinkClick xmlns:r="http://schemas.openxmlformats.org/officeDocument/2006/relationships" r:id="rId1"/>
            </a:rPr>
            <a:t>Manual para padres </a:t>
          </a:r>
          <a:endParaRPr lang="en-US" dirty="0"/>
        </a:p>
      </dgm:t>
    </dgm:pt>
    <dgm:pt modelId="{E62C4BC4-6198-44C4-99E0-95A35289CC90}" type="parTrans" cxnId="{030356DB-98E2-4E49-81E6-1DD1790BA814}">
      <dgm:prSet/>
      <dgm:spPr/>
      <dgm:t>
        <a:bodyPr/>
        <a:lstStyle/>
        <a:p>
          <a:endParaRPr lang="en-US"/>
        </a:p>
      </dgm:t>
    </dgm:pt>
    <dgm:pt modelId="{37EBED36-0556-4279-8C51-F8643A522B49}" type="sibTrans" cxnId="{030356DB-98E2-4E49-81E6-1DD1790BA814}">
      <dgm:prSet/>
      <dgm:spPr/>
      <dgm:t>
        <a:bodyPr/>
        <a:lstStyle/>
        <a:p>
          <a:endParaRPr lang="en-US"/>
        </a:p>
      </dgm:t>
    </dgm:pt>
    <dgm:pt modelId="{B1F8BC27-EF31-41D8-A86B-93FA728BE887}">
      <dgm:prSet/>
      <dgm:spPr/>
      <dgm:t>
        <a:bodyPr/>
        <a:lstStyle/>
        <a:p>
          <a:r>
            <a:rPr lang="en-US" dirty="0">
              <a:hlinkClick xmlns:r="http://schemas.openxmlformats.org/officeDocument/2006/relationships" r:id="rId2"/>
            </a:rPr>
            <a:t>Doble </a:t>
          </a:r>
          <a:r>
            <a:rPr lang="en-US" dirty="0" err="1">
              <a:hlinkClick xmlns:r="http://schemas.openxmlformats.org/officeDocument/2006/relationships" r:id="rId2"/>
            </a:rPr>
            <a:t>Credito</a:t>
          </a:r>
          <a:endParaRPr lang="en-US" dirty="0"/>
        </a:p>
      </dgm:t>
    </dgm:pt>
    <dgm:pt modelId="{3D084802-ADA5-496C-B46C-22565F2FCA92}" type="parTrans" cxnId="{DEEDD2C1-3DEA-4FB3-BD36-D3E937768C35}">
      <dgm:prSet/>
      <dgm:spPr/>
      <dgm:t>
        <a:bodyPr/>
        <a:lstStyle/>
        <a:p>
          <a:endParaRPr lang="en-US"/>
        </a:p>
      </dgm:t>
    </dgm:pt>
    <dgm:pt modelId="{343809BD-3A4F-4B25-9DFC-BFB551F6FFB9}" type="sibTrans" cxnId="{DEEDD2C1-3DEA-4FB3-BD36-D3E937768C35}">
      <dgm:prSet/>
      <dgm:spPr/>
      <dgm:t>
        <a:bodyPr/>
        <a:lstStyle/>
        <a:p>
          <a:endParaRPr lang="en-US"/>
        </a:p>
      </dgm:t>
    </dgm:pt>
    <dgm:pt modelId="{7E79CD7D-C55E-463D-AA6A-B76EA8653415}">
      <dgm:prSet/>
      <dgm:spPr/>
      <dgm:t>
        <a:bodyPr/>
        <a:lstStyle/>
        <a:p>
          <a:r>
            <a:rPr lang="en-US" dirty="0" err="1">
              <a:hlinkClick xmlns:r="http://schemas.openxmlformats.org/officeDocument/2006/relationships" r:id="rId3"/>
            </a:rPr>
            <a:t>Dobles</a:t>
          </a:r>
          <a:r>
            <a:rPr lang="en-US" dirty="0">
              <a:hlinkClick xmlns:r="http://schemas.openxmlformats.org/officeDocument/2006/relationships" r:id="rId3"/>
            </a:rPr>
            <a:t> </a:t>
          </a:r>
          <a:r>
            <a:rPr lang="en-US" dirty="0" err="1">
              <a:hlinkClick xmlns:r="http://schemas.openxmlformats.org/officeDocument/2006/relationships" r:id="rId3"/>
            </a:rPr>
            <a:t>Credito</a:t>
          </a:r>
          <a:r>
            <a:rPr lang="en-US" dirty="0">
              <a:hlinkClick xmlns:r="http://schemas.openxmlformats.org/officeDocument/2006/relationships" r:id="rId3"/>
            </a:rPr>
            <a:t> </a:t>
          </a:r>
          <a:r>
            <a:rPr lang="en-US" dirty="0" err="1">
              <a:hlinkClick xmlns:r="http://schemas.openxmlformats.org/officeDocument/2006/relationships" r:id="rId3"/>
            </a:rPr>
            <a:t>Preguntas</a:t>
          </a:r>
          <a:r>
            <a:rPr lang="en-US" dirty="0">
              <a:hlinkClick xmlns:r="http://schemas.openxmlformats.org/officeDocument/2006/relationships" r:id="rId3"/>
            </a:rPr>
            <a:t> </a:t>
          </a:r>
          <a:r>
            <a:rPr lang="en-US" dirty="0" err="1">
              <a:hlinkClick xmlns:r="http://schemas.openxmlformats.org/officeDocument/2006/relationships" r:id="rId3"/>
            </a:rPr>
            <a:t>Frecuentes</a:t>
          </a:r>
          <a:endParaRPr lang="en-US" dirty="0"/>
        </a:p>
      </dgm:t>
    </dgm:pt>
    <dgm:pt modelId="{37BE8106-A532-4694-9DD3-06BEFF614C05}" type="parTrans" cxnId="{8E2784DA-BD1C-4BF4-A2C8-8F14CACE5D4E}">
      <dgm:prSet/>
      <dgm:spPr/>
      <dgm:t>
        <a:bodyPr/>
        <a:lstStyle/>
        <a:p>
          <a:endParaRPr lang="en-US"/>
        </a:p>
      </dgm:t>
    </dgm:pt>
    <dgm:pt modelId="{6AB14879-7FBC-41AD-B5A1-36B7B0DAA24F}" type="sibTrans" cxnId="{8E2784DA-BD1C-4BF4-A2C8-8F14CACE5D4E}">
      <dgm:prSet/>
      <dgm:spPr/>
      <dgm:t>
        <a:bodyPr/>
        <a:lstStyle/>
        <a:p>
          <a:endParaRPr lang="en-US"/>
        </a:p>
      </dgm:t>
    </dgm:pt>
    <dgm:pt modelId="{692D42F9-57DB-4D45-B702-132BC40D74B3}">
      <dgm:prSet/>
      <dgm:spPr/>
      <dgm:t>
        <a:bodyPr/>
        <a:lstStyle/>
        <a:p>
          <a:r>
            <a:rPr lang="en-US" dirty="0">
              <a:hlinkClick xmlns:r="http://schemas.openxmlformats.org/officeDocument/2006/relationships" r:id="rId4"/>
            </a:rPr>
            <a:t>Academia de Padres</a:t>
          </a:r>
          <a:endParaRPr lang="en-US" dirty="0"/>
        </a:p>
      </dgm:t>
    </dgm:pt>
    <dgm:pt modelId="{12E0DCB7-82E9-4870-81BE-F7F3D3100CFB}" type="parTrans" cxnId="{6803880D-B1DF-4E95-BFA7-4BB46ED8F1AA}">
      <dgm:prSet/>
      <dgm:spPr/>
      <dgm:t>
        <a:bodyPr/>
        <a:lstStyle/>
        <a:p>
          <a:endParaRPr lang="en-US"/>
        </a:p>
      </dgm:t>
    </dgm:pt>
    <dgm:pt modelId="{A6A5C351-FF0C-40ED-9256-E93BE55B0FDC}" type="sibTrans" cxnId="{6803880D-B1DF-4E95-BFA7-4BB46ED8F1AA}">
      <dgm:prSet/>
      <dgm:spPr/>
      <dgm:t>
        <a:bodyPr/>
        <a:lstStyle/>
        <a:p>
          <a:endParaRPr lang="en-US"/>
        </a:p>
      </dgm:t>
    </dgm:pt>
    <dgm:pt modelId="{89471CD8-AEEB-4B72-A1AA-A80F1BE26C62}">
      <dgm:prSet/>
      <dgm:spPr/>
      <dgm:t>
        <a:bodyPr/>
        <a:lstStyle/>
        <a:p>
          <a:r>
            <a:rPr lang="es-ES" dirty="0">
              <a:hlinkClick xmlns:r="http://schemas.openxmlformats.org/officeDocument/2006/relationships" r:id="rId5"/>
            </a:rPr>
            <a:t>Video de la Academia para Padres</a:t>
          </a:r>
          <a:endParaRPr lang="en-US" dirty="0"/>
        </a:p>
      </dgm:t>
    </dgm:pt>
    <dgm:pt modelId="{1125BC2D-860F-4FC1-A0EE-C9019CED9929}" type="parTrans" cxnId="{889C733C-F0FA-4D42-B40E-85E2A0205DDE}">
      <dgm:prSet/>
      <dgm:spPr/>
      <dgm:t>
        <a:bodyPr/>
        <a:lstStyle/>
        <a:p>
          <a:endParaRPr lang="en-US"/>
        </a:p>
      </dgm:t>
    </dgm:pt>
    <dgm:pt modelId="{3EEDFDB6-3C3A-4DE4-AD66-51BC310040B3}" type="sibTrans" cxnId="{889C733C-F0FA-4D42-B40E-85E2A0205DDE}">
      <dgm:prSet/>
      <dgm:spPr/>
      <dgm:t>
        <a:bodyPr/>
        <a:lstStyle/>
        <a:p>
          <a:endParaRPr lang="en-US"/>
        </a:p>
      </dgm:t>
    </dgm:pt>
    <dgm:pt modelId="{D372A786-8931-4F6D-9847-8C5F4B745E87}">
      <dgm:prSet/>
      <dgm:spPr/>
      <dgm:t>
        <a:bodyPr/>
        <a:lstStyle/>
        <a:p>
          <a:r>
            <a:rPr lang="en-US">
              <a:hlinkClick xmlns:r="http://schemas.openxmlformats.org/officeDocument/2006/relationships" r:id="rId6"/>
            </a:rPr>
            <a:t>FERPA</a:t>
          </a:r>
          <a:endParaRPr lang="en-US"/>
        </a:p>
      </dgm:t>
    </dgm:pt>
    <dgm:pt modelId="{17D86AA4-C308-467F-91AC-3124019BA866}" type="parTrans" cxnId="{EB182800-4C3A-4C67-BABC-4B81AA9F9728}">
      <dgm:prSet/>
      <dgm:spPr/>
      <dgm:t>
        <a:bodyPr/>
        <a:lstStyle/>
        <a:p>
          <a:endParaRPr lang="en-US"/>
        </a:p>
      </dgm:t>
    </dgm:pt>
    <dgm:pt modelId="{18501F34-939F-4AF5-890D-D9DCC51F0046}" type="sibTrans" cxnId="{EB182800-4C3A-4C67-BABC-4B81AA9F9728}">
      <dgm:prSet/>
      <dgm:spPr/>
      <dgm:t>
        <a:bodyPr/>
        <a:lstStyle/>
        <a:p>
          <a:endParaRPr lang="en-US"/>
        </a:p>
      </dgm:t>
    </dgm:pt>
    <dgm:pt modelId="{83854C42-02B6-4E07-ADEE-B872C3A78563}" type="pres">
      <dgm:prSet presAssocID="{D3039504-5BBA-47A5-BD93-838C1B7777C9}" presName="vert0" presStyleCnt="0">
        <dgm:presLayoutVars>
          <dgm:dir/>
          <dgm:animOne val="branch"/>
          <dgm:animLvl val="lvl"/>
        </dgm:presLayoutVars>
      </dgm:prSet>
      <dgm:spPr/>
    </dgm:pt>
    <dgm:pt modelId="{63A01D22-BD61-4FBC-B1D0-CC86791F2392}" type="pres">
      <dgm:prSet presAssocID="{62CB9FE8-9D57-4AAF-8CA7-51F906CE709D}" presName="thickLine" presStyleLbl="alignNode1" presStyleIdx="0" presStyleCnt="6"/>
      <dgm:spPr/>
    </dgm:pt>
    <dgm:pt modelId="{89AC01CD-53F4-416E-BD91-384D54D8E63E}" type="pres">
      <dgm:prSet presAssocID="{62CB9FE8-9D57-4AAF-8CA7-51F906CE709D}" presName="horz1" presStyleCnt="0"/>
      <dgm:spPr/>
    </dgm:pt>
    <dgm:pt modelId="{FA42C269-7917-4E23-A139-B902475BC432}" type="pres">
      <dgm:prSet presAssocID="{62CB9FE8-9D57-4AAF-8CA7-51F906CE709D}" presName="tx1" presStyleLbl="revTx" presStyleIdx="0" presStyleCnt="6"/>
      <dgm:spPr/>
    </dgm:pt>
    <dgm:pt modelId="{86239FC2-73FF-4444-8808-026FC0E2327C}" type="pres">
      <dgm:prSet presAssocID="{62CB9FE8-9D57-4AAF-8CA7-51F906CE709D}" presName="vert1" presStyleCnt="0"/>
      <dgm:spPr/>
    </dgm:pt>
    <dgm:pt modelId="{187ED759-8F59-48DD-955B-C884607BA1B0}" type="pres">
      <dgm:prSet presAssocID="{B1F8BC27-EF31-41D8-A86B-93FA728BE887}" presName="thickLine" presStyleLbl="alignNode1" presStyleIdx="1" presStyleCnt="6"/>
      <dgm:spPr/>
    </dgm:pt>
    <dgm:pt modelId="{77728B71-4A35-439C-90F7-E1E9FB187FA9}" type="pres">
      <dgm:prSet presAssocID="{B1F8BC27-EF31-41D8-A86B-93FA728BE887}" presName="horz1" presStyleCnt="0"/>
      <dgm:spPr/>
    </dgm:pt>
    <dgm:pt modelId="{4F10F704-B572-40F7-B2C1-C3DC3696BFE7}" type="pres">
      <dgm:prSet presAssocID="{B1F8BC27-EF31-41D8-A86B-93FA728BE887}" presName="tx1" presStyleLbl="revTx" presStyleIdx="1" presStyleCnt="6"/>
      <dgm:spPr/>
    </dgm:pt>
    <dgm:pt modelId="{BF6EE45E-87F9-45F4-A884-82B429DA129C}" type="pres">
      <dgm:prSet presAssocID="{B1F8BC27-EF31-41D8-A86B-93FA728BE887}" presName="vert1" presStyleCnt="0"/>
      <dgm:spPr/>
    </dgm:pt>
    <dgm:pt modelId="{FD60F199-5989-4EA1-A319-4097199FBA7C}" type="pres">
      <dgm:prSet presAssocID="{7E79CD7D-C55E-463D-AA6A-B76EA8653415}" presName="thickLine" presStyleLbl="alignNode1" presStyleIdx="2" presStyleCnt="6"/>
      <dgm:spPr/>
    </dgm:pt>
    <dgm:pt modelId="{628538CA-527C-4DE6-97F8-FC9EB440ECFB}" type="pres">
      <dgm:prSet presAssocID="{7E79CD7D-C55E-463D-AA6A-B76EA8653415}" presName="horz1" presStyleCnt="0"/>
      <dgm:spPr/>
    </dgm:pt>
    <dgm:pt modelId="{761AD277-2062-4D2E-A509-4EE3719724FA}" type="pres">
      <dgm:prSet presAssocID="{7E79CD7D-C55E-463D-AA6A-B76EA8653415}" presName="tx1" presStyleLbl="revTx" presStyleIdx="2" presStyleCnt="6"/>
      <dgm:spPr/>
    </dgm:pt>
    <dgm:pt modelId="{80C6D020-8775-4930-B36A-47737A3E0B71}" type="pres">
      <dgm:prSet presAssocID="{7E79CD7D-C55E-463D-AA6A-B76EA8653415}" presName="vert1" presStyleCnt="0"/>
      <dgm:spPr/>
    </dgm:pt>
    <dgm:pt modelId="{43B1DC96-18B1-4138-AFE6-686F18760E89}" type="pres">
      <dgm:prSet presAssocID="{692D42F9-57DB-4D45-B702-132BC40D74B3}" presName="thickLine" presStyleLbl="alignNode1" presStyleIdx="3" presStyleCnt="6"/>
      <dgm:spPr/>
    </dgm:pt>
    <dgm:pt modelId="{6044F70A-191F-4BF6-BE97-A500D1DE382A}" type="pres">
      <dgm:prSet presAssocID="{692D42F9-57DB-4D45-B702-132BC40D74B3}" presName="horz1" presStyleCnt="0"/>
      <dgm:spPr/>
    </dgm:pt>
    <dgm:pt modelId="{FB55E464-AAD0-4FED-945B-4C4E8D6E1A93}" type="pres">
      <dgm:prSet presAssocID="{692D42F9-57DB-4D45-B702-132BC40D74B3}" presName="tx1" presStyleLbl="revTx" presStyleIdx="3" presStyleCnt="6"/>
      <dgm:spPr/>
    </dgm:pt>
    <dgm:pt modelId="{66E62D58-92FE-4E9A-A81F-FF05CEBEECC8}" type="pres">
      <dgm:prSet presAssocID="{692D42F9-57DB-4D45-B702-132BC40D74B3}" presName="vert1" presStyleCnt="0"/>
      <dgm:spPr/>
    </dgm:pt>
    <dgm:pt modelId="{A5443949-A658-4B2B-9F8C-1CA7682DA47D}" type="pres">
      <dgm:prSet presAssocID="{89471CD8-AEEB-4B72-A1AA-A80F1BE26C62}" presName="thickLine" presStyleLbl="alignNode1" presStyleIdx="4" presStyleCnt="6"/>
      <dgm:spPr/>
    </dgm:pt>
    <dgm:pt modelId="{9A474472-4CFA-47B1-BAF9-2F1A310C27BE}" type="pres">
      <dgm:prSet presAssocID="{89471CD8-AEEB-4B72-A1AA-A80F1BE26C62}" presName="horz1" presStyleCnt="0"/>
      <dgm:spPr/>
    </dgm:pt>
    <dgm:pt modelId="{79E23739-8C3F-4B09-8D3F-DA3EE69D1F12}" type="pres">
      <dgm:prSet presAssocID="{89471CD8-AEEB-4B72-A1AA-A80F1BE26C62}" presName="tx1" presStyleLbl="revTx" presStyleIdx="4" presStyleCnt="6"/>
      <dgm:spPr/>
    </dgm:pt>
    <dgm:pt modelId="{771E8594-EB5B-4AC4-81C9-B1C5D78EA48B}" type="pres">
      <dgm:prSet presAssocID="{89471CD8-AEEB-4B72-A1AA-A80F1BE26C62}" presName="vert1" presStyleCnt="0"/>
      <dgm:spPr/>
    </dgm:pt>
    <dgm:pt modelId="{0F15C7ED-DA06-4253-872C-7D94D54E98F9}" type="pres">
      <dgm:prSet presAssocID="{D372A786-8931-4F6D-9847-8C5F4B745E87}" presName="thickLine" presStyleLbl="alignNode1" presStyleIdx="5" presStyleCnt="6"/>
      <dgm:spPr/>
    </dgm:pt>
    <dgm:pt modelId="{5D3117E0-7EA2-4EFF-AB42-4E2A7FF2A04F}" type="pres">
      <dgm:prSet presAssocID="{D372A786-8931-4F6D-9847-8C5F4B745E87}" presName="horz1" presStyleCnt="0"/>
      <dgm:spPr/>
    </dgm:pt>
    <dgm:pt modelId="{F482256D-BF21-4EE4-8A4D-3B70C64D9EB8}" type="pres">
      <dgm:prSet presAssocID="{D372A786-8931-4F6D-9847-8C5F4B745E87}" presName="tx1" presStyleLbl="revTx" presStyleIdx="5" presStyleCnt="6"/>
      <dgm:spPr/>
    </dgm:pt>
    <dgm:pt modelId="{AAAE2CD2-FC27-4D76-9E61-C97BCA07190A}" type="pres">
      <dgm:prSet presAssocID="{D372A786-8931-4F6D-9847-8C5F4B745E87}" presName="vert1" presStyleCnt="0"/>
      <dgm:spPr/>
    </dgm:pt>
  </dgm:ptLst>
  <dgm:cxnLst>
    <dgm:cxn modelId="{EB182800-4C3A-4C67-BABC-4B81AA9F9728}" srcId="{D3039504-5BBA-47A5-BD93-838C1B7777C9}" destId="{D372A786-8931-4F6D-9847-8C5F4B745E87}" srcOrd="5" destOrd="0" parTransId="{17D86AA4-C308-467F-91AC-3124019BA866}" sibTransId="{18501F34-939F-4AF5-890D-D9DCC51F0046}"/>
    <dgm:cxn modelId="{6803880D-B1DF-4E95-BFA7-4BB46ED8F1AA}" srcId="{D3039504-5BBA-47A5-BD93-838C1B7777C9}" destId="{692D42F9-57DB-4D45-B702-132BC40D74B3}" srcOrd="3" destOrd="0" parTransId="{12E0DCB7-82E9-4870-81BE-F7F3D3100CFB}" sibTransId="{A6A5C351-FF0C-40ED-9256-E93BE55B0FDC}"/>
    <dgm:cxn modelId="{889C733C-F0FA-4D42-B40E-85E2A0205DDE}" srcId="{D3039504-5BBA-47A5-BD93-838C1B7777C9}" destId="{89471CD8-AEEB-4B72-A1AA-A80F1BE26C62}" srcOrd="4" destOrd="0" parTransId="{1125BC2D-860F-4FC1-A0EE-C9019CED9929}" sibTransId="{3EEDFDB6-3C3A-4DE4-AD66-51BC310040B3}"/>
    <dgm:cxn modelId="{F18C2E62-6EE3-4988-9F1D-B97D4E93CEBA}" type="presOf" srcId="{D3039504-5BBA-47A5-BD93-838C1B7777C9}" destId="{83854C42-02B6-4E07-ADEE-B872C3A78563}" srcOrd="0" destOrd="0" presId="urn:microsoft.com/office/officeart/2008/layout/LinedList"/>
    <dgm:cxn modelId="{E87D1371-3610-4065-846A-0526F429D7C1}" type="presOf" srcId="{89471CD8-AEEB-4B72-A1AA-A80F1BE26C62}" destId="{79E23739-8C3F-4B09-8D3F-DA3EE69D1F12}" srcOrd="0" destOrd="0" presId="urn:microsoft.com/office/officeart/2008/layout/LinedList"/>
    <dgm:cxn modelId="{7AE97F79-E4A8-440D-8E2F-54157B5058C5}" type="presOf" srcId="{D372A786-8931-4F6D-9847-8C5F4B745E87}" destId="{F482256D-BF21-4EE4-8A4D-3B70C64D9EB8}" srcOrd="0" destOrd="0" presId="urn:microsoft.com/office/officeart/2008/layout/LinedList"/>
    <dgm:cxn modelId="{A0820D91-9F3A-40DF-B38D-059214A51937}" type="presOf" srcId="{692D42F9-57DB-4D45-B702-132BC40D74B3}" destId="{FB55E464-AAD0-4FED-945B-4C4E8D6E1A93}" srcOrd="0" destOrd="0" presId="urn:microsoft.com/office/officeart/2008/layout/LinedList"/>
    <dgm:cxn modelId="{DEEDD2C1-3DEA-4FB3-BD36-D3E937768C35}" srcId="{D3039504-5BBA-47A5-BD93-838C1B7777C9}" destId="{B1F8BC27-EF31-41D8-A86B-93FA728BE887}" srcOrd="1" destOrd="0" parTransId="{3D084802-ADA5-496C-B46C-22565F2FCA92}" sibTransId="{343809BD-3A4F-4B25-9DFC-BFB551F6FFB9}"/>
    <dgm:cxn modelId="{70F4DFD8-CB8B-4384-BA96-705CC97EE3C3}" type="presOf" srcId="{62CB9FE8-9D57-4AAF-8CA7-51F906CE709D}" destId="{FA42C269-7917-4E23-A139-B902475BC432}" srcOrd="0" destOrd="0" presId="urn:microsoft.com/office/officeart/2008/layout/LinedList"/>
    <dgm:cxn modelId="{8E2784DA-BD1C-4BF4-A2C8-8F14CACE5D4E}" srcId="{D3039504-5BBA-47A5-BD93-838C1B7777C9}" destId="{7E79CD7D-C55E-463D-AA6A-B76EA8653415}" srcOrd="2" destOrd="0" parTransId="{37BE8106-A532-4694-9DD3-06BEFF614C05}" sibTransId="{6AB14879-7FBC-41AD-B5A1-36B7B0DAA24F}"/>
    <dgm:cxn modelId="{D02A27DB-638E-4678-A7B9-03DE86940A3B}" type="presOf" srcId="{B1F8BC27-EF31-41D8-A86B-93FA728BE887}" destId="{4F10F704-B572-40F7-B2C1-C3DC3696BFE7}" srcOrd="0" destOrd="0" presId="urn:microsoft.com/office/officeart/2008/layout/LinedList"/>
    <dgm:cxn modelId="{030356DB-98E2-4E49-81E6-1DD1790BA814}" srcId="{D3039504-5BBA-47A5-BD93-838C1B7777C9}" destId="{62CB9FE8-9D57-4AAF-8CA7-51F906CE709D}" srcOrd="0" destOrd="0" parTransId="{E62C4BC4-6198-44C4-99E0-95A35289CC90}" sibTransId="{37EBED36-0556-4279-8C51-F8643A522B49}"/>
    <dgm:cxn modelId="{B9D0F4F8-73F9-4335-841C-162B26DA8446}" type="presOf" srcId="{7E79CD7D-C55E-463D-AA6A-B76EA8653415}" destId="{761AD277-2062-4D2E-A509-4EE3719724FA}" srcOrd="0" destOrd="0" presId="urn:microsoft.com/office/officeart/2008/layout/LinedList"/>
    <dgm:cxn modelId="{A8788193-84A0-413B-88EB-EFE75BA14CAF}" type="presParOf" srcId="{83854C42-02B6-4E07-ADEE-B872C3A78563}" destId="{63A01D22-BD61-4FBC-B1D0-CC86791F2392}" srcOrd="0" destOrd="0" presId="urn:microsoft.com/office/officeart/2008/layout/LinedList"/>
    <dgm:cxn modelId="{C6159A7B-719C-4157-83C4-AC0D7FC237FC}" type="presParOf" srcId="{83854C42-02B6-4E07-ADEE-B872C3A78563}" destId="{89AC01CD-53F4-416E-BD91-384D54D8E63E}" srcOrd="1" destOrd="0" presId="urn:microsoft.com/office/officeart/2008/layout/LinedList"/>
    <dgm:cxn modelId="{91AD287A-1EF4-4802-BDED-5C6A12B32F83}" type="presParOf" srcId="{89AC01CD-53F4-416E-BD91-384D54D8E63E}" destId="{FA42C269-7917-4E23-A139-B902475BC432}" srcOrd="0" destOrd="0" presId="urn:microsoft.com/office/officeart/2008/layout/LinedList"/>
    <dgm:cxn modelId="{92267F41-9923-4429-907F-A8D5C3FF1D4A}" type="presParOf" srcId="{89AC01CD-53F4-416E-BD91-384D54D8E63E}" destId="{86239FC2-73FF-4444-8808-026FC0E2327C}" srcOrd="1" destOrd="0" presId="urn:microsoft.com/office/officeart/2008/layout/LinedList"/>
    <dgm:cxn modelId="{24265946-5209-4067-B5E3-6A3E389216BA}" type="presParOf" srcId="{83854C42-02B6-4E07-ADEE-B872C3A78563}" destId="{187ED759-8F59-48DD-955B-C884607BA1B0}" srcOrd="2" destOrd="0" presId="urn:microsoft.com/office/officeart/2008/layout/LinedList"/>
    <dgm:cxn modelId="{63257A44-0A11-4D64-A0E9-EA89909773F4}" type="presParOf" srcId="{83854C42-02B6-4E07-ADEE-B872C3A78563}" destId="{77728B71-4A35-439C-90F7-E1E9FB187FA9}" srcOrd="3" destOrd="0" presId="urn:microsoft.com/office/officeart/2008/layout/LinedList"/>
    <dgm:cxn modelId="{47C2C525-73DD-43E7-B4E1-605088D3DB0D}" type="presParOf" srcId="{77728B71-4A35-439C-90F7-E1E9FB187FA9}" destId="{4F10F704-B572-40F7-B2C1-C3DC3696BFE7}" srcOrd="0" destOrd="0" presId="urn:microsoft.com/office/officeart/2008/layout/LinedList"/>
    <dgm:cxn modelId="{E089891C-1A80-4B9B-BEC5-3176155544DA}" type="presParOf" srcId="{77728B71-4A35-439C-90F7-E1E9FB187FA9}" destId="{BF6EE45E-87F9-45F4-A884-82B429DA129C}" srcOrd="1" destOrd="0" presId="urn:microsoft.com/office/officeart/2008/layout/LinedList"/>
    <dgm:cxn modelId="{64387330-A121-43B6-AB17-9B6D8D191763}" type="presParOf" srcId="{83854C42-02B6-4E07-ADEE-B872C3A78563}" destId="{FD60F199-5989-4EA1-A319-4097199FBA7C}" srcOrd="4" destOrd="0" presId="urn:microsoft.com/office/officeart/2008/layout/LinedList"/>
    <dgm:cxn modelId="{B9396CC0-4B30-4E44-B4D2-71DF8A6294E6}" type="presParOf" srcId="{83854C42-02B6-4E07-ADEE-B872C3A78563}" destId="{628538CA-527C-4DE6-97F8-FC9EB440ECFB}" srcOrd="5" destOrd="0" presId="urn:microsoft.com/office/officeart/2008/layout/LinedList"/>
    <dgm:cxn modelId="{7B4C5D3E-D676-41CE-936E-94660C69F59F}" type="presParOf" srcId="{628538CA-527C-4DE6-97F8-FC9EB440ECFB}" destId="{761AD277-2062-4D2E-A509-4EE3719724FA}" srcOrd="0" destOrd="0" presId="urn:microsoft.com/office/officeart/2008/layout/LinedList"/>
    <dgm:cxn modelId="{B11934D0-E441-4F4F-AEA6-3006C55A88C8}" type="presParOf" srcId="{628538CA-527C-4DE6-97F8-FC9EB440ECFB}" destId="{80C6D020-8775-4930-B36A-47737A3E0B71}" srcOrd="1" destOrd="0" presId="urn:microsoft.com/office/officeart/2008/layout/LinedList"/>
    <dgm:cxn modelId="{E57BA869-D635-4721-A535-327A1399FA9F}" type="presParOf" srcId="{83854C42-02B6-4E07-ADEE-B872C3A78563}" destId="{43B1DC96-18B1-4138-AFE6-686F18760E89}" srcOrd="6" destOrd="0" presId="urn:microsoft.com/office/officeart/2008/layout/LinedList"/>
    <dgm:cxn modelId="{0B82182B-C1B8-4225-B58C-68637C815B87}" type="presParOf" srcId="{83854C42-02B6-4E07-ADEE-B872C3A78563}" destId="{6044F70A-191F-4BF6-BE97-A500D1DE382A}" srcOrd="7" destOrd="0" presId="urn:microsoft.com/office/officeart/2008/layout/LinedList"/>
    <dgm:cxn modelId="{C23E82F4-8E5D-49D8-BACA-02B79FF89A05}" type="presParOf" srcId="{6044F70A-191F-4BF6-BE97-A500D1DE382A}" destId="{FB55E464-AAD0-4FED-945B-4C4E8D6E1A93}" srcOrd="0" destOrd="0" presId="urn:microsoft.com/office/officeart/2008/layout/LinedList"/>
    <dgm:cxn modelId="{43E0A125-5A0E-48C6-81F6-A032E3C6979D}" type="presParOf" srcId="{6044F70A-191F-4BF6-BE97-A500D1DE382A}" destId="{66E62D58-92FE-4E9A-A81F-FF05CEBEECC8}" srcOrd="1" destOrd="0" presId="urn:microsoft.com/office/officeart/2008/layout/LinedList"/>
    <dgm:cxn modelId="{91BA14A1-7034-4BCF-A0E4-1AD6ABA4AC7A}" type="presParOf" srcId="{83854C42-02B6-4E07-ADEE-B872C3A78563}" destId="{A5443949-A658-4B2B-9F8C-1CA7682DA47D}" srcOrd="8" destOrd="0" presId="urn:microsoft.com/office/officeart/2008/layout/LinedList"/>
    <dgm:cxn modelId="{324CE5B7-C672-4092-BBCD-FFCC6AF00F36}" type="presParOf" srcId="{83854C42-02B6-4E07-ADEE-B872C3A78563}" destId="{9A474472-4CFA-47B1-BAF9-2F1A310C27BE}" srcOrd="9" destOrd="0" presId="urn:microsoft.com/office/officeart/2008/layout/LinedList"/>
    <dgm:cxn modelId="{1FEFFEF4-B437-4E11-8444-8A29C4A5635B}" type="presParOf" srcId="{9A474472-4CFA-47B1-BAF9-2F1A310C27BE}" destId="{79E23739-8C3F-4B09-8D3F-DA3EE69D1F12}" srcOrd="0" destOrd="0" presId="urn:microsoft.com/office/officeart/2008/layout/LinedList"/>
    <dgm:cxn modelId="{98B99818-A818-4DB0-84AF-6F27496CD78C}" type="presParOf" srcId="{9A474472-4CFA-47B1-BAF9-2F1A310C27BE}" destId="{771E8594-EB5B-4AC4-81C9-B1C5D78EA48B}" srcOrd="1" destOrd="0" presId="urn:microsoft.com/office/officeart/2008/layout/LinedList"/>
    <dgm:cxn modelId="{4B12DFCA-A2CD-43B8-90B6-6B529CA75E34}" type="presParOf" srcId="{83854C42-02B6-4E07-ADEE-B872C3A78563}" destId="{0F15C7ED-DA06-4253-872C-7D94D54E98F9}" srcOrd="10" destOrd="0" presId="urn:microsoft.com/office/officeart/2008/layout/LinedList"/>
    <dgm:cxn modelId="{FE5BE0DF-97ED-40B5-A104-41ECB5C4DA25}" type="presParOf" srcId="{83854C42-02B6-4E07-ADEE-B872C3A78563}" destId="{5D3117E0-7EA2-4EFF-AB42-4E2A7FF2A04F}" srcOrd="11" destOrd="0" presId="urn:microsoft.com/office/officeart/2008/layout/LinedList"/>
    <dgm:cxn modelId="{F97403ED-5ED7-43B7-9F3A-3BFB01D844FB}" type="presParOf" srcId="{5D3117E0-7EA2-4EFF-AB42-4E2A7FF2A04F}" destId="{F482256D-BF21-4EE4-8A4D-3B70C64D9EB8}" srcOrd="0" destOrd="0" presId="urn:microsoft.com/office/officeart/2008/layout/LinedList"/>
    <dgm:cxn modelId="{FF1F6C35-8FE8-4699-B925-2068CA9173C0}" type="presParOf" srcId="{5D3117E0-7EA2-4EFF-AB42-4E2A7FF2A04F}" destId="{AAAE2CD2-FC27-4D76-9E61-C97BCA07190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0BD5D-F5BE-4027-AD19-4B285F66A057}">
      <dsp:nvSpPr>
        <dsp:cNvPr id="0" name=""/>
        <dsp:cNvSpPr/>
      </dsp:nvSpPr>
      <dsp:spPr>
        <a:xfrm>
          <a:off x="2226906" y="0"/>
          <a:ext cx="2650368" cy="2650771"/>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E4568C-BE98-4FE8-810E-FAB83F00908E}">
      <dsp:nvSpPr>
        <dsp:cNvPr id="0" name=""/>
        <dsp:cNvSpPr/>
      </dsp:nvSpPr>
      <dsp:spPr>
        <a:xfrm>
          <a:off x="2812725" y="957009"/>
          <a:ext cx="1472758" cy="736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Gotham Black"/>
            </a:rPr>
            <a:t>86% C +</a:t>
          </a:r>
        </a:p>
      </dsp:txBody>
      <dsp:txXfrm>
        <a:off x="2812725" y="957009"/>
        <a:ext cx="1472758" cy="736203"/>
      </dsp:txXfrm>
    </dsp:sp>
    <dsp:sp modelId="{AF1EF693-EC92-4046-A63B-5EDD619EAADB}">
      <dsp:nvSpPr>
        <dsp:cNvPr id="0" name=""/>
        <dsp:cNvSpPr/>
      </dsp:nvSpPr>
      <dsp:spPr>
        <a:xfrm>
          <a:off x="1490776" y="1523064"/>
          <a:ext cx="2650368" cy="2650771"/>
        </a:xfrm>
        <a:prstGeom prst="leftCircularArrow">
          <a:avLst>
            <a:gd name="adj1" fmla="val 10980"/>
            <a:gd name="adj2" fmla="val 1142322"/>
            <a:gd name="adj3" fmla="val 6300000"/>
            <a:gd name="adj4" fmla="val 18900000"/>
            <a:gd name="adj5" fmla="val 12500"/>
          </a:avLst>
        </a:prstGeom>
        <a:solidFill>
          <a:schemeClr val="accent2">
            <a:hueOff val="9991713"/>
            <a:satOff val="-8210"/>
            <a:lumOff val="-16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19D771-BBFD-4903-8E7B-6B27C6C92E0D}">
      <dsp:nvSpPr>
        <dsp:cNvPr id="0" name=""/>
        <dsp:cNvSpPr/>
      </dsp:nvSpPr>
      <dsp:spPr>
        <a:xfrm>
          <a:off x="2079580" y="2488884"/>
          <a:ext cx="1472758" cy="736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Gotham Black"/>
            </a:rPr>
            <a:t>94% Pasar</a:t>
          </a:r>
        </a:p>
      </dsp:txBody>
      <dsp:txXfrm>
        <a:off x="2079580" y="2488884"/>
        <a:ext cx="1472758" cy="736203"/>
      </dsp:txXfrm>
    </dsp:sp>
    <dsp:sp modelId="{26BB9099-0A64-4EE8-9388-994B071202C3}">
      <dsp:nvSpPr>
        <dsp:cNvPr id="0" name=""/>
        <dsp:cNvSpPr/>
      </dsp:nvSpPr>
      <dsp:spPr>
        <a:xfrm>
          <a:off x="2415543" y="3228391"/>
          <a:ext cx="2277077" cy="2277989"/>
        </a:xfrm>
        <a:prstGeom prst="blockArc">
          <a:avLst>
            <a:gd name="adj1" fmla="val 13500000"/>
            <a:gd name="adj2" fmla="val 10800000"/>
            <a:gd name="adj3" fmla="val 12740"/>
          </a:avLst>
        </a:prstGeom>
        <a:solidFill>
          <a:schemeClr val="accent2">
            <a:hueOff val="19983426"/>
            <a:satOff val="-16420"/>
            <a:lumOff val="-33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CF82BF-EC02-408B-A0E4-C4D66F4A2FAE}">
      <dsp:nvSpPr>
        <dsp:cNvPr id="0" name=""/>
        <dsp:cNvSpPr/>
      </dsp:nvSpPr>
      <dsp:spPr>
        <a:xfrm>
          <a:off x="2816209" y="4022961"/>
          <a:ext cx="1472758" cy="736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Gotham Black"/>
            </a:rPr>
            <a:t>97% MOS</a:t>
          </a:r>
        </a:p>
      </dsp:txBody>
      <dsp:txXfrm>
        <a:off x="2816209" y="4022961"/>
        <a:ext cx="1472758" cy="7362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5DA3D-C5EF-42F8-9A26-75B65F43CFD0}">
      <dsp:nvSpPr>
        <dsp:cNvPr id="0" name=""/>
        <dsp:cNvSpPr/>
      </dsp:nvSpPr>
      <dsp:spPr>
        <a:xfrm>
          <a:off x="6647762" y="4077511"/>
          <a:ext cx="2962192" cy="191882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a:t>Temario</a:t>
          </a:r>
          <a:r>
            <a:rPr lang="en-US" sz="1800" kern="1200" dirty="0"/>
            <a:t>
Lona</a:t>
          </a:r>
        </a:p>
      </dsp:txBody>
      <dsp:txXfrm>
        <a:off x="7578569" y="4599369"/>
        <a:ext cx="1989234" cy="1354821"/>
      </dsp:txXfrm>
    </dsp:sp>
    <dsp:sp modelId="{487DB3D1-ACE5-4EE4-AF64-79CA66D176AA}">
      <dsp:nvSpPr>
        <dsp:cNvPr id="0" name=""/>
        <dsp:cNvSpPr/>
      </dsp:nvSpPr>
      <dsp:spPr>
        <a:xfrm>
          <a:off x="1453442" y="4077511"/>
          <a:ext cx="2962192" cy="191882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a:t>Temario</a:t>
          </a:r>
          <a:r>
            <a:rPr lang="en-US" sz="1800" kern="1200" dirty="0"/>
            <a:t>
Lona</a:t>
          </a:r>
        </a:p>
      </dsp:txBody>
      <dsp:txXfrm>
        <a:off x="1495592" y="4599369"/>
        <a:ext cx="1989234" cy="1354821"/>
      </dsp:txXfrm>
    </dsp:sp>
    <dsp:sp modelId="{FB86BAB3-3F17-4A4A-8797-C94393480265}">
      <dsp:nvSpPr>
        <dsp:cNvPr id="0" name=""/>
        <dsp:cNvSpPr/>
      </dsp:nvSpPr>
      <dsp:spPr>
        <a:xfrm>
          <a:off x="6277532" y="0"/>
          <a:ext cx="3543048" cy="191882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s-ES" sz="1800" b="0" kern="1200" dirty="0"/>
            <a:t>El estudiante de </a:t>
          </a:r>
          <a:r>
            <a:rPr lang="es-ES" sz="1800" b="0" kern="1200" dirty="0" err="1"/>
            <a:t>Canvas</a:t>
          </a:r>
          <a:r>
            <a:rPr lang="es-ES" sz="1800" b="0" kern="1200" dirty="0"/>
            <a:t> debe acceder</a:t>
          </a:r>
          <a:endParaRPr lang="en-US" sz="1100" b="0"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b="0" kern="1200" dirty="0" err="1"/>
            <a:t>Actualizado</a:t>
          </a:r>
          <a:r>
            <a:rPr lang="en-US" sz="1600" b="0" kern="1200" dirty="0"/>
            <a:t> </a:t>
          </a:r>
          <a:r>
            <a:rPr lang="en-US" sz="1600" b="0" kern="1200" dirty="0" err="1"/>
            <a:t>cada</a:t>
          </a:r>
          <a:r>
            <a:rPr lang="en-US" sz="1600" b="0" kern="1200" dirty="0"/>
            <a:t> 2 </a:t>
          </a:r>
          <a:r>
            <a:rPr lang="en-US" sz="1600" b="0" kern="1200" dirty="0" err="1"/>
            <a:t>semanas</a:t>
          </a:r>
          <a:endParaRPr lang="en-US" sz="1900" b="0"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b="0" kern="1200" dirty="0" err="1"/>
            <a:t>Copia</a:t>
          </a:r>
          <a:r>
            <a:rPr lang="en-US" sz="1600" b="0" kern="1200" dirty="0"/>
            <a:t> impresa </a:t>
          </a:r>
          <a:r>
            <a:rPr lang="en-US" sz="1600" b="0" kern="1200" dirty="0" err="1"/>
            <a:t>cada</a:t>
          </a:r>
          <a:r>
            <a:rPr lang="en-US" sz="1600" b="0" kern="1200" dirty="0"/>
            <a:t> 3 </a:t>
          </a:r>
          <a:r>
            <a:rPr lang="en-US" sz="1600" b="0" kern="1200" dirty="0" err="1"/>
            <a:t>semanas</a:t>
          </a:r>
          <a:r>
            <a:rPr lang="en-US" sz="1600" b="0" kern="1200" dirty="0"/>
            <a:t>
</a:t>
          </a:r>
          <a:endParaRPr lang="en-US" sz="1050" b="0" kern="1200" dirty="0"/>
        </a:p>
      </dsp:txBody>
      <dsp:txXfrm>
        <a:off x="7382597" y="42150"/>
        <a:ext cx="2395834" cy="1354821"/>
      </dsp:txXfrm>
    </dsp:sp>
    <dsp:sp modelId="{5089B6E8-764C-45AC-A31A-056B781937EA}">
      <dsp:nvSpPr>
        <dsp:cNvPr id="0" name=""/>
        <dsp:cNvSpPr/>
      </dsp:nvSpPr>
      <dsp:spPr>
        <a:xfrm>
          <a:off x="1453442" y="0"/>
          <a:ext cx="2962192" cy="191882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n-US" sz="1300" kern="1200" dirty="0"/>
            <a:t>Web de </a:t>
          </a:r>
          <a:r>
            <a:rPr lang="en-US" sz="1300" kern="1200" dirty="0" err="1"/>
            <a:t>aprendizaje</a:t>
          </a:r>
          <a:r>
            <a:rPr lang="en-US" sz="1300" kern="1200" dirty="0"/>
            <a:t> @ hccs.edu
Lona</a:t>
          </a:r>
        </a:p>
        <a:p>
          <a:pPr marL="114300" lvl="1" indent="-114300" algn="l" defTabSz="577850">
            <a:lnSpc>
              <a:spcPct val="90000"/>
            </a:lnSpc>
            <a:spcBef>
              <a:spcPct val="0"/>
            </a:spcBef>
            <a:spcAft>
              <a:spcPct val="15000"/>
            </a:spcAft>
            <a:buChar char="•"/>
          </a:pPr>
          <a:r>
            <a:rPr lang="en-US" sz="1300" kern="1200" dirty="0"/>
            <a:t>Web de </a:t>
          </a:r>
          <a:r>
            <a:rPr lang="en-US" sz="1300" kern="1200" dirty="0" err="1"/>
            <a:t>aprendizaje</a:t>
          </a:r>
          <a:r>
            <a:rPr lang="en-US" sz="1300" kern="1200" dirty="0"/>
            <a:t> @ hccs.edu
Lona</a:t>
          </a:r>
        </a:p>
      </dsp:txBody>
      <dsp:txXfrm>
        <a:off x="1495592" y="42150"/>
        <a:ext cx="1989234" cy="1354821"/>
      </dsp:txXfrm>
    </dsp:sp>
    <dsp:sp modelId="{CC141AB7-9A3B-4DB4-96C5-235AA3C9187A}">
      <dsp:nvSpPr>
        <dsp:cNvPr id="0" name=""/>
        <dsp:cNvSpPr/>
      </dsp:nvSpPr>
      <dsp:spPr>
        <a:xfrm>
          <a:off x="2839898" y="341791"/>
          <a:ext cx="2596415" cy="2596415"/>
        </a:xfrm>
        <a:prstGeom prst="pieWedg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err="1"/>
            <a:t>Temario</a:t>
          </a:r>
          <a:r>
            <a:rPr lang="en-US" sz="2200" kern="1200" dirty="0"/>
            <a:t>
</a:t>
          </a:r>
        </a:p>
      </dsp:txBody>
      <dsp:txXfrm>
        <a:off x="3600370" y="1102263"/>
        <a:ext cx="1835943" cy="1835943"/>
      </dsp:txXfrm>
    </dsp:sp>
    <dsp:sp modelId="{F70D5F61-A87E-4ED4-8109-0E9E273F0DEE}">
      <dsp:nvSpPr>
        <dsp:cNvPr id="0" name=""/>
        <dsp:cNvSpPr/>
      </dsp:nvSpPr>
      <dsp:spPr>
        <a:xfrm rot="5400000">
          <a:off x="5556241" y="341791"/>
          <a:ext cx="2596415" cy="2596415"/>
        </a:xfrm>
        <a:prstGeom prst="pieWedg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err="1"/>
            <a:t>Grados</a:t>
          </a:r>
          <a:r>
            <a:rPr lang="en-US" sz="2200" kern="1200" dirty="0"/>
            <a:t>
</a:t>
          </a:r>
        </a:p>
      </dsp:txBody>
      <dsp:txXfrm rot="-5400000">
        <a:off x="5556241" y="1102263"/>
        <a:ext cx="1835943" cy="1835943"/>
      </dsp:txXfrm>
    </dsp:sp>
    <dsp:sp modelId="{A1430B9D-BA2A-43B4-8B6F-E2CC321A6F8F}">
      <dsp:nvSpPr>
        <dsp:cNvPr id="0" name=""/>
        <dsp:cNvSpPr/>
      </dsp:nvSpPr>
      <dsp:spPr>
        <a:xfrm rot="10800000">
          <a:off x="5556241" y="3058133"/>
          <a:ext cx="2596415" cy="2596415"/>
        </a:xfrm>
        <a:prstGeom prst="pieWedg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err="1"/>
            <a:t>Fechas</a:t>
          </a:r>
          <a:r>
            <a:rPr lang="en-US" sz="2200" kern="1200" dirty="0"/>
            <a:t> de las </a:t>
          </a:r>
          <a:r>
            <a:rPr lang="en-US" sz="2200" kern="1200" dirty="0" err="1"/>
            <a:t>pruebas</a:t>
          </a:r>
          <a:r>
            <a:rPr lang="en-US" sz="2200" kern="1200" dirty="0"/>
            <a:t>
</a:t>
          </a:r>
        </a:p>
      </dsp:txBody>
      <dsp:txXfrm rot="10800000">
        <a:off x="5556241" y="3058133"/>
        <a:ext cx="1835943" cy="1835943"/>
      </dsp:txXfrm>
    </dsp:sp>
    <dsp:sp modelId="{868D91DA-A7C9-48B0-95AA-F9716385EDC0}">
      <dsp:nvSpPr>
        <dsp:cNvPr id="0" name=""/>
        <dsp:cNvSpPr/>
      </dsp:nvSpPr>
      <dsp:spPr>
        <a:xfrm rot="16200000">
          <a:off x="2839898" y="3058133"/>
          <a:ext cx="2596415" cy="2596415"/>
        </a:xfrm>
        <a:prstGeom prst="pieWedg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err="1"/>
            <a:t>Asignaciones</a:t>
          </a:r>
          <a:r>
            <a:rPr lang="en-US" sz="2200" kern="1200" dirty="0"/>
            <a:t>
</a:t>
          </a:r>
        </a:p>
      </dsp:txBody>
      <dsp:txXfrm rot="5400000">
        <a:off x="3600370" y="3058133"/>
        <a:ext cx="1835943" cy="1835943"/>
      </dsp:txXfrm>
    </dsp:sp>
    <dsp:sp modelId="{70B3F6FD-0B53-4DE7-9097-9FA53CCA51FB}">
      <dsp:nvSpPr>
        <dsp:cNvPr id="0" name=""/>
        <dsp:cNvSpPr/>
      </dsp:nvSpPr>
      <dsp:spPr>
        <a:xfrm>
          <a:off x="5048051" y="2458499"/>
          <a:ext cx="896452" cy="779524"/>
        </a:xfrm>
        <a:prstGeom prst="circularArrow">
          <a:avLst/>
        </a:prstGeom>
        <a:solidFill>
          <a:schemeClr val="accent4">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B3F62E3-9C65-4F24-919F-DEC10FBAB16E}">
      <dsp:nvSpPr>
        <dsp:cNvPr id="0" name=""/>
        <dsp:cNvSpPr/>
      </dsp:nvSpPr>
      <dsp:spPr>
        <a:xfrm rot="10800000">
          <a:off x="5048051" y="2758316"/>
          <a:ext cx="896452" cy="779524"/>
        </a:xfrm>
        <a:prstGeom prst="circularArrow">
          <a:avLst/>
        </a:prstGeom>
        <a:solidFill>
          <a:schemeClr val="accent4">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9EF11-5A54-4C09-A93E-3D60270849EC}">
      <dsp:nvSpPr>
        <dsp:cNvPr id="0" name=""/>
        <dsp:cNvSpPr/>
      </dsp:nvSpPr>
      <dsp:spPr>
        <a:xfrm>
          <a:off x="1422565" y="934076"/>
          <a:ext cx="294107" cy="91440"/>
        </a:xfrm>
        <a:custGeom>
          <a:avLst/>
          <a:gdLst/>
          <a:ahLst/>
          <a:cxnLst/>
          <a:rect l="0" t="0" r="0" b="0"/>
          <a:pathLst>
            <a:path>
              <a:moveTo>
                <a:pt x="0" y="45720"/>
              </a:moveTo>
              <a:lnTo>
                <a:pt x="294107"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61501" y="978171"/>
        <a:ext cx="16235" cy="3250"/>
      </dsp:txXfrm>
    </dsp:sp>
    <dsp:sp modelId="{8BB37119-1C8A-4EEA-914A-998C19F91289}">
      <dsp:nvSpPr>
        <dsp:cNvPr id="0" name=""/>
        <dsp:cNvSpPr/>
      </dsp:nvSpPr>
      <dsp:spPr>
        <a:xfrm>
          <a:off x="12592" y="556264"/>
          <a:ext cx="1411772" cy="84706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178" tIns="72615" rIns="69178" bIns="72615" numCol="1" spcCol="1270" anchor="ctr" anchorCtr="0">
          <a:noAutofit/>
        </a:bodyPr>
        <a:lstStyle/>
        <a:p>
          <a:pPr marL="0" lvl="0" indent="0" algn="ctr" defTabSz="533400">
            <a:lnSpc>
              <a:spcPct val="90000"/>
            </a:lnSpc>
            <a:spcBef>
              <a:spcPct val="0"/>
            </a:spcBef>
            <a:spcAft>
              <a:spcPct val="35000"/>
            </a:spcAft>
            <a:buNone/>
          </a:pPr>
          <a:r>
            <a:rPr lang="en-US" sz="1200" kern="1200" dirty="0"/>
            <a:t>Videos </a:t>
          </a:r>
          <a:r>
            <a:rPr lang="en-US" sz="1200" kern="1200" dirty="0" err="1"/>
            <a:t>grabados</a:t>
          </a:r>
          <a:r>
            <a:rPr lang="en-US" sz="1200" kern="1200" dirty="0"/>
            <a:t> </a:t>
          </a:r>
          <a:r>
            <a:rPr lang="en-US" sz="1200" kern="1200" dirty="0" err="1"/>
            <a:t>en</a:t>
          </a:r>
          <a:r>
            <a:rPr lang="en-US" sz="1200" kern="1200" dirty="0"/>
            <a:t> </a:t>
          </a:r>
          <a:r>
            <a:rPr lang="en-US" sz="1200" kern="1200" dirty="0" err="1"/>
            <a:t>clase</a:t>
          </a:r>
          <a:r>
            <a:rPr lang="en-US" sz="1200" kern="1200" dirty="0"/>
            <a:t>
</a:t>
          </a:r>
        </a:p>
      </dsp:txBody>
      <dsp:txXfrm>
        <a:off x="12592" y="556264"/>
        <a:ext cx="1411772" cy="847063"/>
      </dsp:txXfrm>
    </dsp:sp>
    <dsp:sp modelId="{3A2A7B07-89E8-4A92-B859-6C98AA5C67C4}">
      <dsp:nvSpPr>
        <dsp:cNvPr id="0" name=""/>
        <dsp:cNvSpPr/>
      </dsp:nvSpPr>
      <dsp:spPr>
        <a:xfrm>
          <a:off x="3159045" y="934076"/>
          <a:ext cx="294107" cy="91440"/>
        </a:xfrm>
        <a:custGeom>
          <a:avLst/>
          <a:gdLst/>
          <a:ahLst/>
          <a:cxnLst/>
          <a:rect l="0" t="0" r="0" b="0"/>
          <a:pathLst>
            <a:path>
              <a:moveTo>
                <a:pt x="0" y="45720"/>
              </a:moveTo>
              <a:lnTo>
                <a:pt x="294107"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97981" y="978171"/>
        <a:ext cx="16235" cy="3250"/>
      </dsp:txXfrm>
    </dsp:sp>
    <dsp:sp modelId="{14872BB5-9370-4860-BAAF-AF7212691638}">
      <dsp:nvSpPr>
        <dsp:cNvPr id="0" name=""/>
        <dsp:cNvSpPr/>
      </dsp:nvSpPr>
      <dsp:spPr>
        <a:xfrm>
          <a:off x="1749072" y="556264"/>
          <a:ext cx="1411772" cy="84706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178" tIns="72615" rIns="69178" bIns="72615" numCol="1" spcCol="1270" anchor="ctr" anchorCtr="0">
          <a:noAutofit/>
        </a:bodyPr>
        <a:lstStyle/>
        <a:p>
          <a:pPr marL="0" lvl="0" indent="0" algn="ctr" defTabSz="533400">
            <a:lnSpc>
              <a:spcPct val="90000"/>
            </a:lnSpc>
            <a:spcBef>
              <a:spcPct val="0"/>
            </a:spcBef>
            <a:spcAft>
              <a:spcPct val="35000"/>
            </a:spcAft>
            <a:buNone/>
          </a:pPr>
          <a:r>
            <a:rPr lang="en-US" sz="1200" kern="1200" dirty="0"/>
            <a:t>“Videos </a:t>
          </a:r>
          <a:r>
            <a:rPr lang="en-US" sz="1200" kern="1200" dirty="0" err="1"/>
            <a:t>instructivos</a:t>
          </a:r>
          <a:r>
            <a:rPr lang="en-US" sz="1200" kern="1200" dirty="0"/>
            <a:t> por </a:t>
          </a:r>
          <a:r>
            <a:rPr lang="en-US" sz="1200" kern="1200" dirty="0" err="1"/>
            <a:t>capítulo</a:t>
          </a:r>
          <a:endParaRPr lang="en-US" sz="1200" kern="1200" dirty="0"/>
        </a:p>
      </dsp:txBody>
      <dsp:txXfrm>
        <a:off x="1749072" y="556264"/>
        <a:ext cx="1411772" cy="847063"/>
      </dsp:txXfrm>
    </dsp:sp>
    <dsp:sp modelId="{4CF6F70D-208B-4E8C-8B5A-800D5F60E98A}">
      <dsp:nvSpPr>
        <dsp:cNvPr id="0" name=""/>
        <dsp:cNvSpPr/>
      </dsp:nvSpPr>
      <dsp:spPr>
        <a:xfrm>
          <a:off x="4895526" y="934076"/>
          <a:ext cx="294107" cy="91440"/>
        </a:xfrm>
        <a:custGeom>
          <a:avLst/>
          <a:gdLst/>
          <a:ahLst/>
          <a:cxnLst/>
          <a:rect l="0" t="0" r="0" b="0"/>
          <a:pathLst>
            <a:path>
              <a:moveTo>
                <a:pt x="0" y="45720"/>
              </a:moveTo>
              <a:lnTo>
                <a:pt x="294107"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34462" y="978171"/>
        <a:ext cx="16235" cy="3250"/>
      </dsp:txXfrm>
    </dsp:sp>
    <dsp:sp modelId="{B0A95FE8-BFA9-4A40-9C90-359CD62429A7}">
      <dsp:nvSpPr>
        <dsp:cNvPr id="0" name=""/>
        <dsp:cNvSpPr/>
      </dsp:nvSpPr>
      <dsp:spPr>
        <a:xfrm>
          <a:off x="3485553" y="556264"/>
          <a:ext cx="1411772" cy="84706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178" tIns="72615" rIns="69178" bIns="72615" numCol="1" spcCol="1270" anchor="ctr" anchorCtr="0">
          <a:noAutofit/>
        </a:bodyPr>
        <a:lstStyle/>
        <a:p>
          <a:pPr marL="0" lvl="0" indent="0" algn="ctr" defTabSz="533400">
            <a:lnSpc>
              <a:spcPct val="90000"/>
            </a:lnSpc>
            <a:spcBef>
              <a:spcPct val="0"/>
            </a:spcBef>
            <a:spcAft>
              <a:spcPct val="35000"/>
            </a:spcAft>
            <a:buNone/>
          </a:pPr>
          <a:r>
            <a:rPr lang="en-US" sz="1200" kern="1200" dirty="0"/>
            <a:t>Libro de </a:t>
          </a:r>
          <a:r>
            <a:rPr lang="en-US" sz="1200" kern="1200" dirty="0" err="1"/>
            <a:t>texto</a:t>
          </a:r>
          <a:r>
            <a:rPr lang="en-US" sz="1200" kern="1200" dirty="0"/>
            <a:t> </a:t>
          </a:r>
          <a:r>
            <a:rPr lang="en-US" sz="1200" kern="1200" dirty="0" err="1"/>
            <a:t>electrónico</a:t>
          </a:r>
          <a:r>
            <a:rPr lang="en-US" sz="1200" kern="1200" dirty="0"/>
            <a:t>
</a:t>
          </a:r>
        </a:p>
      </dsp:txBody>
      <dsp:txXfrm>
        <a:off x="3485553" y="556264"/>
        <a:ext cx="1411772" cy="847063"/>
      </dsp:txXfrm>
    </dsp:sp>
    <dsp:sp modelId="{0F024BEB-92E9-461F-8AE5-3AE884C7E060}">
      <dsp:nvSpPr>
        <dsp:cNvPr id="0" name=""/>
        <dsp:cNvSpPr/>
      </dsp:nvSpPr>
      <dsp:spPr>
        <a:xfrm>
          <a:off x="6632006" y="934076"/>
          <a:ext cx="294107" cy="91440"/>
        </a:xfrm>
        <a:custGeom>
          <a:avLst/>
          <a:gdLst/>
          <a:ahLst/>
          <a:cxnLst/>
          <a:rect l="0" t="0" r="0" b="0"/>
          <a:pathLst>
            <a:path>
              <a:moveTo>
                <a:pt x="0" y="45720"/>
              </a:moveTo>
              <a:lnTo>
                <a:pt x="294107"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70942" y="978171"/>
        <a:ext cx="16235" cy="3250"/>
      </dsp:txXfrm>
    </dsp:sp>
    <dsp:sp modelId="{6F0F2FBE-E777-4EE7-AE60-C7F35F0F0488}">
      <dsp:nvSpPr>
        <dsp:cNvPr id="0" name=""/>
        <dsp:cNvSpPr/>
      </dsp:nvSpPr>
      <dsp:spPr>
        <a:xfrm>
          <a:off x="5222033" y="556264"/>
          <a:ext cx="1411772" cy="84706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178" tIns="72615" rIns="69178" bIns="72615" numCol="1" spcCol="1270" anchor="ctr" anchorCtr="0">
          <a:noAutofit/>
        </a:bodyPr>
        <a:lstStyle/>
        <a:p>
          <a:pPr marL="0" lvl="0" indent="0" algn="ctr" defTabSz="533400">
            <a:lnSpc>
              <a:spcPct val="90000"/>
            </a:lnSpc>
            <a:spcBef>
              <a:spcPct val="0"/>
            </a:spcBef>
            <a:spcAft>
              <a:spcPct val="35000"/>
            </a:spcAft>
            <a:buNone/>
          </a:pPr>
          <a:endParaRPr lang="es-ES" sz="1200" kern="1200" dirty="0"/>
        </a:p>
        <a:p>
          <a:pPr marL="0" lvl="0" indent="0" algn="ctr" defTabSz="533400">
            <a:lnSpc>
              <a:spcPct val="90000"/>
            </a:lnSpc>
            <a:spcBef>
              <a:spcPct val="0"/>
            </a:spcBef>
            <a:spcAft>
              <a:spcPct val="35000"/>
            </a:spcAft>
            <a:buNone/>
          </a:pPr>
          <a:r>
            <a:rPr lang="es-ES" sz="1200" kern="1200" dirty="0"/>
            <a:t>Notas de PowerPoint por capítulo con capturas de pantalla 
</a:t>
          </a:r>
          <a:endParaRPr lang="en-US" sz="1200" kern="1200" dirty="0"/>
        </a:p>
      </dsp:txBody>
      <dsp:txXfrm>
        <a:off x="5222033" y="556264"/>
        <a:ext cx="1411772" cy="847063"/>
      </dsp:txXfrm>
    </dsp:sp>
    <dsp:sp modelId="{8B0D78A5-38BE-418E-A940-89DB71D3D9F2}">
      <dsp:nvSpPr>
        <dsp:cNvPr id="0" name=""/>
        <dsp:cNvSpPr/>
      </dsp:nvSpPr>
      <dsp:spPr>
        <a:xfrm>
          <a:off x="8368487" y="934076"/>
          <a:ext cx="294107" cy="91440"/>
        </a:xfrm>
        <a:custGeom>
          <a:avLst/>
          <a:gdLst/>
          <a:ahLst/>
          <a:cxnLst/>
          <a:rect l="0" t="0" r="0" b="0"/>
          <a:pathLst>
            <a:path>
              <a:moveTo>
                <a:pt x="0" y="45720"/>
              </a:moveTo>
              <a:lnTo>
                <a:pt x="294107"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507423" y="978171"/>
        <a:ext cx="16235" cy="3250"/>
      </dsp:txXfrm>
    </dsp:sp>
    <dsp:sp modelId="{6FEDDE9A-3BC9-462E-97B0-4A906DCE35FD}">
      <dsp:nvSpPr>
        <dsp:cNvPr id="0" name=""/>
        <dsp:cNvSpPr/>
      </dsp:nvSpPr>
      <dsp:spPr>
        <a:xfrm>
          <a:off x="6958514" y="556264"/>
          <a:ext cx="1411772" cy="84706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178" tIns="72615" rIns="69178" bIns="72615" numCol="1" spcCol="1270" anchor="ctr" anchorCtr="0">
          <a:noAutofit/>
        </a:bodyPr>
        <a:lstStyle/>
        <a:p>
          <a:pPr marL="0" lvl="0" indent="0" algn="ctr" defTabSz="533400">
            <a:lnSpc>
              <a:spcPct val="90000"/>
            </a:lnSpc>
            <a:spcBef>
              <a:spcPct val="0"/>
            </a:spcBef>
            <a:spcAft>
              <a:spcPct val="35000"/>
            </a:spcAft>
            <a:buNone/>
          </a:pPr>
          <a:r>
            <a:rPr lang="en-US" sz="1200" kern="1200" dirty="0" err="1"/>
            <a:t>Presentaciones</a:t>
          </a:r>
          <a:r>
            <a:rPr lang="en-US" sz="1200" kern="1200" dirty="0"/>
            <a:t> de audio de PowerPoint
</a:t>
          </a:r>
        </a:p>
      </dsp:txBody>
      <dsp:txXfrm>
        <a:off x="6958514" y="556264"/>
        <a:ext cx="1411772" cy="847063"/>
      </dsp:txXfrm>
    </dsp:sp>
    <dsp:sp modelId="{ADB7A9AC-A856-418A-96E8-9804AF63D4BA}">
      <dsp:nvSpPr>
        <dsp:cNvPr id="0" name=""/>
        <dsp:cNvSpPr/>
      </dsp:nvSpPr>
      <dsp:spPr>
        <a:xfrm>
          <a:off x="705886" y="1401528"/>
          <a:ext cx="8694994" cy="277479"/>
        </a:xfrm>
        <a:custGeom>
          <a:avLst/>
          <a:gdLst/>
          <a:ahLst/>
          <a:cxnLst/>
          <a:rect l="0" t="0" r="0" b="0"/>
          <a:pathLst>
            <a:path>
              <a:moveTo>
                <a:pt x="8694994" y="0"/>
              </a:moveTo>
              <a:lnTo>
                <a:pt x="8694994" y="155839"/>
              </a:lnTo>
              <a:lnTo>
                <a:pt x="0" y="155839"/>
              </a:lnTo>
              <a:lnTo>
                <a:pt x="0" y="277479"/>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35872" y="1538642"/>
        <a:ext cx="435022" cy="3250"/>
      </dsp:txXfrm>
    </dsp:sp>
    <dsp:sp modelId="{2C2FDB21-EBA9-4643-8F16-B5258C6139C1}">
      <dsp:nvSpPr>
        <dsp:cNvPr id="0" name=""/>
        <dsp:cNvSpPr/>
      </dsp:nvSpPr>
      <dsp:spPr>
        <a:xfrm>
          <a:off x="8694994" y="556264"/>
          <a:ext cx="1411772" cy="84706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178" tIns="72615" rIns="69178" bIns="72615" numCol="1" spcCol="1270" anchor="ctr" anchorCtr="0">
          <a:noAutofit/>
        </a:bodyPr>
        <a:lstStyle/>
        <a:p>
          <a:pPr marL="0" lvl="0" indent="0" algn="ctr" defTabSz="533400">
            <a:lnSpc>
              <a:spcPct val="90000"/>
            </a:lnSpc>
            <a:spcBef>
              <a:spcPct val="0"/>
            </a:spcBef>
            <a:spcAft>
              <a:spcPct val="35000"/>
            </a:spcAft>
            <a:buNone/>
          </a:pPr>
          <a:r>
            <a:rPr lang="en-US" sz="1200" kern="1200" dirty="0" err="1"/>
            <a:t>Simulaciones</a:t>
          </a:r>
          <a:r>
            <a:rPr lang="en-US" sz="1200" kern="1200" dirty="0"/>
            <a:t> de </a:t>
          </a:r>
          <a:r>
            <a:rPr lang="en-US" sz="1200" kern="1200" dirty="0" err="1"/>
            <a:t>práctica</a:t>
          </a:r>
          <a:r>
            <a:rPr lang="en-US" sz="1200" kern="1200" dirty="0"/>
            <a:t>
</a:t>
          </a:r>
        </a:p>
      </dsp:txBody>
      <dsp:txXfrm>
        <a:off x="8694994" y="556264"/>
        <a:ext cx="1411772" cy="847063"/>
      </dsp:txXfrm>
    </dsp:sp>
    <dsp:sp modelId="{A3532BD4-A5D3-4AE5-BF23-03A44591311F}">
      <dsp:nvSpPr>
        <dsp:cNvPr id="0" name=""/>
        <dsp:cNvSpPr/>
      </dsp:nvSpPr>
      <dsp:spPr>
        <a:xfrm>
          <a:off x="1409972" y="2089219"/>
          <a:ext cx="306700" cy="91440"/>
        </a:xfrm>
        <a:custGeom>
          <a:avLst/>
          <a:gdLst/>
          <a:ahLst/>
          <a:cxnLst/>
          <a:rect l="0" t="0" r="0" b="0"/>
          <a:pathLst>
            <a:path>
              <a:moveTo>
                <a:pt x="0" y="45720"/>
              </a:moveTo>
              <a:lnTo>
                <a:pt x="170450" y="45720"/>
              </a:lnTo>
              <a:lnTo>
                <a:pt x="170450" y="62347"/>
              </a:lnTo>
              <a:lnTo>
                <a:pt x="306700" y="62347"/>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54880" y="2133314"/>
        <a:ext cx="16885" cy="3250"/>
      </dsp:txXfrm>
    </dsp:sp>
    <dsp:sp modelId="{48A5E169-D927-4990-87F7-6179A70E869A}">
      <dsp:nvSpPr>
        <dsp:cNvPr id="0" name=""/>
        <dsp:cNvSpPr/>
      </dsp:nvSpPr>
      <dsp:spPr>
        <a:xfrm>
          <a:off x="0" y="1711408"/>
          <a:ext cx="1411772" cy="84706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178" tIns="72615" rIns="69178" bIns="72615" numCol="1" spcCol="1270" anchor="ctr" anchorCtr="0">
          <a:noAutofit/>
        </a:bodyPr>
        <a:lstStyle/>
        <a:p>
          <a:pPr marL="0" lvl="0" indent="0" algn="ctr" defTabSz="533400">
            <a:lnSpc>
              <a:spcPct val="90000"/>
            </a:lnSpc>
            <a:spcBef>
              <a:spcPct val="0"/>
            </a:spcBef>
            <a:spcAft>
              <a:spcPct val="35000"/>
            </a:spcAft>
            <a:buNone/>
          </a:pPr>
          <a:r>
            <a:rPr lang="en-US" sz="1200" kern="1200" dirty="0" err="1"/>
            <a:t>Simulaciones</a:t>
          </a:r>
          <a:r>
            <a:rPr lang="en-US" sz="1200" kern="1200" dirty="0"/>
            <a:t> </a:t>
          </a:r>
          <a:r>
            <a:rPr lang="en-US" sz="1200" kern="1200" dirty="0" err="1"/>
            <a:t>mejoradas</a:t>
          </a:r>
          <a:r>
            <a:rPr lang="en-US" sz="1200" kern="1200" dirty="0"/>
            <a:t> de </a:t>
          </a:r>
          <a:r>
            <a:rPr lang="en-US" sz="1200" kern="1200" dirty="0" err="1"/>
            <a:t>accesibilidad</a:t>
          </a:r>
          <a:r>
            <a:rPr lang="en-US" sz="1200" kern="1200" dirty="0"/>
            <a:t>
</a:t>
          </a:r>
        </a:p>
      </dsp:txBody>
      <dsp:txXfrm>
        <a:off x="0" y="1711408"/>
        <a:ext cx="1411772" cy="847063"/>
      </dsp:txXfrm>
    </dsp:sp>
    <dsp:sp modelId="{4BAE0F95-DD1F-4E38-8645-A2562A25FEE5}">
      <dsp:nvSpPr>
        <dsp:cNvPr id="0" name=""/>
        <dsp:cNvSpPr/>
      </dsp:nvSpPr>
      <dsp:spPr>
        <a:xfrm>
          <a:off x="3159045" y="2105847"/>
          <a:ext cx="294107" cy="91440"/>
        </a:xfrm>
        <a:custGeom>
          <a:avLst/>
          <a:gdLst/>
          <a:ahLst/>
          <a:cxnLst/>
          <a:rect l="0" t="0" r="0" b="0"/>
          <a:pathLst>
            <a:path>
              <a:moveTo>
                <a:pt x="0" y="45720"/>
              </a:moveTo>
              <a:lnTo>
                <a:pt x="294107"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97981" y="2149942"/>
        <a:ext cx="16235" cy="3250"/>
      </dsp:txXfrm>
    </dsp:sp>
    <dsp:sp modelId="{97A00C45-ED48-402B-9244-185B9454B740}">
      <dsp:nvSpPr>
        <dsp:cNvPr id="0" name=""/>
        <dsp:cNvSpPr/>
      </dsp:nvSpPr>
      <dsp:spPr>
        <a:xfrm>
          <a:off x="1749072" y="1728035"/>
          <a:ext cx="1411772" cy="84706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178" tIns="72615" rIns="69178" bIns="72615" numCol="1" spcCol="1270" anchor="ctr" anchorCtr="0">
          <a:noAutofit/>
        </a:bodyPr>
        <a:lstStyle/>
        <a:p>
          <a:pPr marL="0" lvl="0" indent="0" algn="ctr" defTabSz="533400">
            <a:lnSpc>
              <a:spcPct val="90000"/>
            </a:lnSpc>
            <a:spcBef>
              <a:spcPct val="0"/>
            </a:spcBef>
            <a:spcAft>
              <a:spcPct val="35000"/>
            </a:spcAft>
            <a:buNone/>
          </a:pPr>
          <a:r>
            <a:rPr lang="en-US" sz="1200" kern="1200" dirty="0" err="1"/>
            <a:t>Instrucciones</a:t>
          </a:r>
          <a:r>
            <a:rPr lang="en-US" sz="1200" kern="1200" dirty="0"/>
            <a:t> paso a paso
</a:t>
          </a:r>
        </a:p>
      </dsp:txBody>
      <dsp:txXfrm>
        <a:off x="1749072" y="1728035"/>
        <a:ext cx="1411772" cy="847063"/>
      </dsp:txXfrm>
    </dsp:sp>
    <dsp:sp modelId="{6379EE7D-B735-4FB3-9D21-A2527353108B}">
      <dsp:nvSpPr>
        <dsp:cNvPr id="0" name=""/>
        <dsp:cNvSpPr/>
      </dsp:nvSpPr>
      <dsp:spPr>
        <a:xfrm>
          <a:off x="4895526" y="2105847"/>
          <a:ext cx="294107" cy="91440"/>
        </a:xfrm>
        <a:custGeom>
          <a:avLst/>
          <a:gdLst/>
          <a:ahLst/>
          <a:cxnLst/>
          <a:rect l="0" t="0" r="0" b="0"/>
          <a:pathLst>
            <a:path>
              <a:moveTo>
                <a:pt x="0" y="45720"/>
              </a:moveTo>
              <a:lnTo>
                <a:pt x="294107"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34462" y="2149942"/>
        <a:ext cx="16235" cy="3250"/>
      </dsp:txXfrm>
    </dsp:sp>
    <dsp:sp modelId="{D684AE3B-82EA-4524-8960-04D264FD4A53}">
      <dsp:nvSpPr>
        <dsp:cNvPr id="0" name=""/>
        <dsp:cNvSpPr/>
      </dsp:nvSpPr>
      <dsp:spPr>
        <a:xfrm>
          <a:off x="3485553" y="1728035"/>
          <a:ext cx="1411772" cy="84706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178" tIns="72615" rIns="69178" bIns="72615" numCol="1" spcCol="1270" anchor="ctr" anchorCtr="0">
          <a:noAutofit/>
        </a:bodyPr>
        <a:lstStyle/>
        <a:p>
          <a:pPr marL="0" lvl="0" indent="0" algn="ctr" defTabSz="533400">
            <a:lnSpc>
              <a:spcPct val="90000"/>
            </a:lnSpc>
            <a:spcBef>
              <a:spcPct val="0"/>
            </a:spcBef>
            <a:spcAft>
              <a:spcPct val="35000"/>
            </a:spcAft>
            <a:buNone/>
          </a:pPr>
          <a:r>
            <a:rPr lang="es-ES" sz="1200" kern="1200" dirty="0"/>
            <a:t>Calendario de tareas para todo el semestre
</a:t>
          </a:r>
          <a:endParaRPr lang="en-US" sz="1200" kern="1200" dirty="0"/>
        </a:p>
      </dsp:txBody>
      <dsp:txXfrm>
        <a:off x="3485553" y="1728035"/>
        <a:ext cx="1411772" cy="847063"/>
      </dsp:txXfrm>
    </dsp:sp>
    <dsp:sp modelId="{AAAB8BC6-F0B9-48A4-9233-7724785044C3}">
      <dsp:nvSpPr>
        <dsp:cNvPr id="0" name=""/>
        <dsp:cNvSpPr/>
      </dsp:nvSpPr>
      <dsp:spPr>
        <a:xfrm>
          <a:off x="6632006" y="2105847"/>
          <a:ext cx="294107" cy="91440"/>
        </a:xfrm>
        <a:custGeom>
          <a:avLst/>
          <a:gdLst/>
          <a:ahLst/>
          <a:cxnLst/>
          <a:rect l="0" t="0" r="0" b="0"/>
          <a:pathLst>
            <a:path>
              <a:moveTo>
                <a:pt x="0" y="45720"/>
              </a:moveTo>
              <a:lnTo>
                <a:pt x="294107"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70942" y="2149942"/>
        <a:ext cx="16235" cy="3250"/>
      </dsp:txXfrm>
    </dsp:sp>
    <dsp:sp modelId="{D44FE813-175D-45C8-B931-3E3EB0889C70}">
      <dsp:nvSpPr>
        <dsp:cNvPr id="0" name=""/>
        <dsp:cNvSpPr/>
      </dsp:nvSpPr>
      <dsp:spPr>
        <a:xfrm>
          <a:off x="5222033" y="1728035"/>
          <a:ext cx="1411772" cy="84706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178" tIns="72615" rIns="69178" bIns="72615" numCol="1" spcCol="1270" anchor="ctr" anchorCtr="0">
          <a:noAutofit/>
        </a:bodyPr>
        <a:lstStyle/>
        <a:p>
          <a:pPr marL="0" lvl="0" indent="0" algn="ctr" defTabSz="533400">
            <a:lnSpc>
              <a:spcPct val="90000"/>
            </a:lnSpc>
            <a:spcBef>
              <a:spcPct val="0"/>
            </a:spcBef>
            <a:spcAft>
              <a:spcPct val="35000"/>
            </a:spcAft>
            <a:buNone/>
          </a:pPr>
          <a:r>
            <a:rPr lang="es-ES" sz="1200" kern="1200" dirty="0"/>
            <a:t>Retroalimentación inmediata sobre las calificaciones
</a:t>
          </a:r>
          <a:endParaRPr lang="en-US" sz="1200" kern="1200" dirty="0"/>
        </a:p>
      </dsp:txBody>
      <dsp:txXfrm>
        <a:off x="5222033" y="1728035"/>
        <a:ext cx="1411772" cy="847063"/>
      </dsp:txXfrm>
    </dsp:sp>
    <dsp:sp modelId="{0FE5A76D-94F1-4F05-822D-6C6EC95285CD}">
      <dsp:nvSpPr>
        <dsp:cNvPr id="0" name=""/>
        <dsp:cNvSpPr/>
      </dsp:nvSpPr>
      <dsp:spPr>
        <a:xfrm>
          <a:off x="8368487" y="2105847"/>
          <a:ext cx="294107" cy="91440"/>
        </a:xfrm>
        <a:custGeom>
          <a:avLst/>
          <a:gdLst/>
          <a:ahLst/>
          <a:cxnLst/>
          <a:rect l="0" t="0" r="0" b="0"/>
          <a:pathLst>
            <a:path>
              <a:moveTo>
                <a:pt x="0" y="45720"/>
              </a:moveTo>
              <a:lnTo>
                <a:pt x="294107"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507423" y="2149942"/>
        <a:ext cx="16235" cy="3250"/>
      </dsp:txXfrm>
    </dsp:sp>
    <dsp:sp modelId="{F79A23CE-C2C1-4522-8702-BD72F2372142}">
      <dsp:nvSpPr>
        <dsp:cNvPr id="0" name=""/>
        <dsp:cNvSpPr/>
      </dsp:nvSpPr>
      <dsp:spPr>
        <a:xfrm>
          <a:off x="6958514" y="1728035"/>
          <a:ext cx="1411772" cy="84706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178" tIns="72615" rIns="69178" bIns="72615" numCol="1" spcCol="1270" anchor="ctr" anchorCtr="0">
          <a:noAutofit/>
        </a:bodyPr>
        <a:lstStyle/>
        <a:p>
          <a:pPr marL="0" lvl="0" indent="0" algn="ctr" defTabSz="533400">
            <a:lnSpc>
              <a:spcPct val="90000"/>
            </a:lnSpc>
            <a:spcBef>
              <a:spcPct val="0"/>
            </a:spcBef>
            <a:spcAft>
              <a:spcPct val="35000"/>
            </a:spcAft>
            <a:buNone/>
          </a:pPr>
          <a:r>
            <a:rPr lang="es-ES" sz="1200" kern="1200" dirty="0"/>
            <a:t>Asignación de trabajo varias veces para la mejor calificación hasta la fecha de vencimiento
</a:t>
          </a:r>
          <a:endParaRPr lang="en-US" sz="1200" kern="1200" dirty="0"/>
        </a:p>
      </dsp:txBody>
      <dsp:txXfrm>
        <a:off x="6958514" y="1728035"/>
        <a:ext cx="1411772" cy="847063"/>
      </dsp:txXfrm>
    </dsp:sp>
    <dsp:sp modelId="{F6503D59-93DA-474A-9EBC-D08456DC30C9}">
      <dsp:nvSpPr>
        <dsp:cNvPr id="0" name=""/>
        <dsp:cNvSpPr/>
      </dsp:nvSpPr>
      <dsp:spPr>
        <a:xfrm>
          <a:off x="8694994" y="1728035"/>
          <a:ext cx="1411772" cy="84706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178" tIns="72615" rIns="69178" bIns="72615" numCol="1" spcCol="1270" anchor="ctr" anchorCtr="0">
          <a:noAutofit/>
        </a:bodyPr>
        <a:lstStyle/>
        <a:p>
          <a:pPr marL="0" lvl="0" indent="0" algn="ctr" defTabSz="533400">
            <a:lnSpc>
              <a:spcPct val="90000"/>
            </a:lnSpc>
            <a:spcBef>
              <a:spcPct val="0"/>
            </a:spcBef>
            <a:spcAft>
              <a:spcPct val="35000"/>
            </a:spcAft>
            <a:buNone/>
          </a:pPr>
          <a:r>
            <a:rPr lang="en-US" sz="1200" kern="1200" dirty="0" err="1"/>
            <a:t>Oportunidades</a:t>
          </a:r>
          <a:r>
            <a:rPr lang="en-US" sz="1200" kern="1200" dirty="0"/>
            <a:t> de </a:t>
          </a:r>
          <a:r>
            <a:rPr lang="en-US" sz="1200" kern="1200" dirty="0" err="1"/>
            <a:t>crédito</a:t>
          </a:r>
          <a:r>
            <a:rPr lang="en-US" sz="1200" kern="1200" dirty="0"/>
            <a:t> </a:t>
          </a:r>
          <a:r>
            <a:rPr lang="en-US" sz="1200" kern="1200" dirty="0" err="1"/>
            <a:t>adicionales</a:t>
          </a:r>
          <a:r>
            <a:rPr lang="en-US" sz="1200" kern="1200" dirty="0"/>
            <a:t>
</a:t>
          </a:r>
        </a:p>
      </dsp:txBody>
      <dsp:txXfrm>
        <a:off x="8694994" y="1728035"/>
        <a:ext cx="1411772" cy="8470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01D22-BD61-4FBC-B1D0-CC86791F2392}">
      <dsp:nvSpPr>
        <dsp:cNvPr id="0" name=""/>
        <dsp:cNvSpPr/>
      </dsp:nvSpPr>
      <dsp:spPr>
        <a:xfrm>
          <a:off x="0" y="2379"/>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42C269-7917-4E23-A139-B902475BC432}">
      <dsp:nvSpPr>
        <dsp:cNvPr id="0" name=""/>
        <dsp:cNvSpPr/>
      </dsp:nvSpPr>
      <dsp:spPr>
        <a:xfrm>
          <a:off x="0" y="2379"/>
          <a:ext cx="6172199" cy="811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hlinkClick xmlns:r="http://schemas.openxmlformats.org/officeDocument/2006/relationships" r:id="rId1"/>
            </a:rPr>
            <a:t>Manual para padres </a:t>
          </a:r>
          <a:endParaRPr lang="en-US" sz="3100" kern="1200" dirty="0"/>
        </a:p>
      </dsp:txBody>
      <dsp:txXfrm>
        <a:off x="0" y="2379"/>
        <a:ext cx="6172199" cy="811477"/>
      </dsp:txXfrm>
    </dsp:sp>
    <dsp:sp modelId="{187ED759-8F59-48DD-955B-C884607BA1B0}">
      <dsp:nvSpPr>
        <dsp:cNvPr id="0" name=""/>
        <dsp:cNvSpPr/>
      </dsp:nvSpPr>
      <dsp:spPr>
        <a:xfrm>
          <a:off x="0" y="813857"/>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10F704-B572-40F7-B2C1-C3DC3696BFE7}">
      <dsp:nvSpPr>
        <dsp:cNvPr id="0" name=""/>
        <dsp:cNvSpPr/>
      </dsp:nvSpPr>
      <dsp:spPr>
        <a:xfrm>
          <a:off x="0" y="813857"/>
          <a:ext cx="6172199" cy="811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hlinkClick xmlns:r="http://schemas.openxmlformats.org/officeDocument/2006/relationships" r:id="rId2"/>
            </a:rPr>
            <a:t>Doble </a:t>
          </a:r>
          <a:r>
            <a:rPr lang="en-US" sz="3100" kern="1200" dirty="0" err="1">
              <a:hlinkClick xmlns:r="http://schemas.openxmlformats.org/officeDocument/2006/relationships" r:id="rId2"/>
            </a:rPr>
            <a:t>Credito</a:t>
          </a:r>
          <a:endParaRPr lang="en-US" sz="3100" kern="1200" dirty="0"/>
        </a:p>
      </dsp:txBody>
      <dsp:txXfrm>
        <a:off x="0" y="813857"/>
        <a:ext cx="6172199" cy="811477"/>
      </dsp:txXfrm>
    </dsp:sp>
    <dsp:sp modelId="{FD60F199-5989-4EA1-A319-4097199FBA7C}">
      <dsp:nvSpPr>
        <dsp:cNvPr id="0" name=""/>
        <dsp:cNvSpPr/>
      </dsp:nvSpPr>
      <dsp:spPr>
        <a:xfrm>
          <a:off x="0" y="1625334"/>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1AD277-2062-4D2E-A509-4EE3719724FA}">
      <dsp:nvSpPr>
        <dsp:cNvPr id="0" name=""/>
        <dsp:cNvSpPr/>
      </dsp:nvSpPr>
      <dsp:spPr>
        <a:xfrm>
          <a:off x="0" y="1625334"/>
          <a:ext cx="6172199" cy="811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err="1">
              <a:hlinkClick xmlns:r="http://schemas.openxmlformats.org/officeDocument/2006/relationships" r:id="rId3"/>
            </a:rPr>
            <a:t>Dobles</a:t>
          </a:r>
          <a:r>
            <a:rPr lang="en-US" sz="3100" kern="1200" dirty="0">
              <a:hlinkClick xmlns:r="http://schemas.openxmlformats.org/officeDocument/2006/relationships" r:id="rId3"/>
            </a:rPr>
            <a:t> </a:t>
          </a:r>
          <a:r>
            <a:rPr lang="en-US" sz="3100" kern="1200" dirty="0" err="1">
              <a:hlinkClick xmlns:r="http://schemas.openxmlformats.org/officeDocument/2006/relationships" r:id="rId3"/>
            </a:rPr>
            <a:t>Credito</a:t>
          </a:r>
          <a:r>
            <a:rPr lang="en-US" sz="3100" kern="1200" dirty="0">
              <a:hlinkClick xmlns:r="http://schemas.openxmlformats.org/officeDocument/2006/relationships" r:id="rId3"/>
            </a:rPr>
            <a:t> </a:t>
          </a:r>
          <a:r>
            <a:rPr lang="en-US" sz="3100" kern="1200" dirty="0" err="1">
              <a:hlinkClick xmlns:r="http://schemas.openxmlformats.org/officeDocument/2006/relationships" r:id="rId3"/>
            </a:rPr>
            <a:t>Preguntas</a:t>
          </a:r>
          <a:r>
            <a:rPr lang="en-US" sz="3100" kern="1200" dirty="0">
              <a:hlinkClick xmlns:r="http://schemas.openxmlformats.org/officeDocument/2006/relationships" r:id="rId3"/>
            </a:rPr>
            <a:t> </a:t>
          </a:r>
          <a:r>
            <a:rPr lang="en-US" sz="3100" kern="1200" dirty="0" err="1">
              <a:hlinkClick xmlns:r="http://schemas.openxmlformats.org/officeDocument/2006/relationships" r:id="rId3"/>
            </a:rPr>
            <a:t>Frecuentes</a:t>
          </a:r>
          <a:endParaRPr lang="en-US" sz="3100" kern="1200" dirty="0"/>
        </a:p>
      </dsp:txBody>
      <dsp:txXfrm>
        <a:off x="0" y="1625334"/>
        <a:ext cx="6172199" cy="811477"/>
      </dsp:txXfrm>
    </dsp:sp>
    <dsp:sp modelId="{43B1DC96-18B1-4138-AFE6-686F18760E89}">
      <dsp:nvSpPr>
        <dsp:cNvPr id="0" name=""/>
        <dsp:cNvSpPr/>
      </dsp:nvSpPr>
      <dsp:spPr>
        <a:xfrm>
          <a:off x="0" y="2436812"/>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55E464-AAD0-4FED-945B-4C4E8D6E1A93}">
      <dsp:nvSpPr>
        <dsp:cNvPr id="0" name=""/>
        <dsp:cNvSpPr/>
      </dsp:nvSpPr>
      <dsp:spPr>
        <a:xfrm>
          <a:off x="0" y="2436812"/>
          <a:ext cx="6172199" cy="811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hlinkClick xmlns:r="http://schemas.openxmlformats.org/officeDocument/2006/relationships" r:id="rId4"/>
            </a:rPr>
            <a:t>Academia de Padres</a:t>
          </a:r>
          <a:endParaRPr lang="en-US" sz="3100" kern="1200" dirty="0"/>
        </a:p>
      </dsp:txBody>
      <dsp:txXfrm>
        <a:off x="0" y="2436812"/>
        <a:ext cx="6172199" cy="811477"/>
      </dsp:txXfrm>
    </dsp:sp>
    <dsp:sp modelId="{A5443949-A658-4B2B-9F8C-1CA7682DA47D}">
      <dsp:nvSpPr>
        <dsp:cNvPr id="0" name=""/>
        <dsp:cNvSpPr/>
      </dsp:nvSpPr>
      <dsp:spPr>
        <a:xfrm>
          <a:off x="0" y="3248290"/>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E23739-8C3F-4B09-8D3F-DA3EE69D1F12}">
      <dsp:nvSpPr>
        <dsp:cNvPr id="0" name=""/>
        <dsp:cNvSpPr/>
      </dsp:nvSpPr>
      <dsp:spPr>
        <a:xfrm>
          <a:off x="0" y="3248290"/>
          <a:ext cx="6172199" cy="811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s-ES" sz="3100" kern="1200" dirty="0">
              <a:hlinkClick xmlns:r="http://schemas.openxmlformats.org/officeDocument/2006/relationships" r:id="rId5"/>
            </a:rPr>
            <a:t>Video de la Academia para Padres</a:t>
          </a:r>
          <a:endParaRPr lang="en-US" sz="3100" kern="1200" dirty="0"/>
        </a:p>
      </dsp:txBody>
      <dsp:txXfrm>
        <a:off x="0" y="3248290"/>
        <a:ext cx="6172199" cy="811477"/>
      </dsp:txXfrm>
    </dsp:sp>
    <dsp:sp modelId="{0F15C7ED-DA06-4253-872C-7D94D54E98F9}">
      <dsp:nvSpPr>
        <dsp:cNvPr id="0" name=""/>
        <dsp:cNvSpPr/>
      </dsp:nvSpPr>
      <dsp:spPr>
        <a:xfrm>
          <a:off x="0" y="4059767"/>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82256D-BF21-4EE4-8A4D-3B70C64D9EB8}">
      <dsp:nvSpPr>
        <dsp:cNvPr id="0" name=""/>
        <dsp:cNvSpPr/>
      </dsp:nvSpPr>
      <dsp:spPr>
        <a:xfrm>
          <a:off x="0" y="4059767"/>
          <a:ext cx="6172199" cy="811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hlinkClick xmlns:r="http://schemas.openxmlformats.org/officeDocument/2006/relationships" r:id="rId6"/>
            </a:rPr>
            <a:t>FERPA</a:t>
          </a:r>
          <a:endParaRPr lang="en-US" sz="3100" kern="1200"/>
        </a:p>
      </dsp:txBody>
      <dsp:txXfrm>
        <a:off x="0" y="4059767"/>
        <a:ext cx="6172199" cy="811477"/>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706FCC-C400-469A-868E-DCE21691CA3B}" type="datetimeFigureOut">
              <a:rPr lang="en-US" smtClean="0"/>
              <a:t>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9F34AD-6E46-4230-8B0A-BCDE2DDAAF8B}" type="slidenum">
              <a:rPr lang="en-US" smtClean="0"/>
              <a:t>‹#›</a:t>
            </a:fld>
            <a:endParaRPr lang="en-US"/>
          </a:p>
        </p:txBody>
      </p:sp>
    </p:spTree>
    <p:extLst>
      <p:ext uri="{BB962C8B-B14F-4D97-AF65-F5344CB8AC3E}">
        <p14:creationId xmlns:p14="http://schemas.microsoft.com/office/powerpoint/2010/main" val="1538950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join us by taking a picture of the QR code with your cell phone OR go to MS Teams Class 2025 and join from there.</a:t>
            </a:r>
          </a:p>
        </p:txBody>
      </p:sp>
      <p:sp>
        <p:nvSpPr>
          <p:cNvPr id="4" name="Slide Number Placeholder 3"/>
          <p:cNvSpPr>
            <a:spLocks noGrp="1"/>
          </p:cNvSpPr>
          <p:nvPr>
            <p:ph type="sldNum" sz="quarter" idx="5"/>
          </p:nvPr>
        </p:nvSpPr>
        <p:spPr/>
        <p:txBody>
          <a:bodyPr/>
          <a:lstStyle/>
          <a:p>
            <a:fld id="{399F34AD-6E46-4230-8B0A-BCDE2DDAAF8B}" type="slidenum">
              <a:rPr lang="en-US" smtClean="0"/>
              <a:t>1</a:t>
            </a:fld>
            <a:endParaRPr lang="en-US"/>
          </a:p>
        </p:txBody>
      </p:sp>
    </p:spTree>
    <p:extLst>
      <p:ext uri="{BB962C8B-B14F-4D97-AF65-F5344CB8AC3E}">
        <p14:creationId xmlns:p14="http://schemas.microsoft.com/office/powerpoint/2010/main" val="3920013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may be saying to yourself “those are aggressive goals”. I want to reassure you your students are intelligent, creative, delightful individuals who are fully capable of reaching these goals. I have been teaching this class for over 10 years and the students are EXTREMELY successful.</a:t>
            </a:r>
          </a:p>
          <a:p>
            <a:endParaRPr lang="en-US" dirty="0"/>
          </a:p>
        </p:txBody>
      </p:sp>
      <p:sp>
        <p:nvSpPr>
          <p:cNvPr id="4" name="Slide Number Placeholder 3"/>
          <p:cNvSpPr>
            <a:spLocks noGrp="1"/>
          </p:cNvSpPr>
          <p:nvPr>
            <p:ph type="sldNum" sz="quarter" idx="5"/>
          </p:nvPr>
        </p:nvSpPr>
        <p:spPr/>
        <p:txBody>
          <a:bodyPr/>
          <a:lstStyle/>
          <a:p>
            <a:fld id="{399F34AD-6E46-4230-8B0A-BCDE2DDAAF8B}" type="slidenum">
              <a:rPr lang="en-US" smtClean="0"/>
              <a:t>10</a:t>
            </a:fld>
            <a:endParaRPr lang="en-US"/>
          </a:p>
        </p:txBody>
      </p:sp>
    </p:spTree>
    <p:extLst>
      <p:ext uri="{BB962C8B-B14F-4D97-AF65-F5344CB8AC3E}">
        <p14:creationId xmlns:p14="http://schemas.microsoft.com/office/powerpoint/2010/main" val="4243588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 will cover where parents can find information</a:t>
            </a:r>
          </a:p>
          <a:p>
            <a:endParaRPr lang="en-US" dirty="0"/>
          </a:p>
        </p:txBody>
      </p:sp>
      <p:sp>
        <p:nvSpPr>
          <p:cNvPr id="4" name="Slide Number Placeholder 3"/>
          <p:cNvSpPr>
            <a:spLocks noGrp="1"/>
          </p:cNvSpPr>
          <p:nvPr>
            <p:ph type="sldNum" sz="quarter" idx="5"/>
          </p:nvPr>
        </p:nvSpPr>
        <p:spPr/>
        <p:txBody>
          <a:bodyPr/>
          <a:lstStyle/>
          <a:p>
            <a:fld id="{399F34AD-6E46-4230-8B0A-BCDE2DDAAF8B}" type="slidenum">
              <a:rPr lang="en-US" smtClean="0"/>
              <a:t>11</a:t>
            </a:fld>
            <a:endParaRPr lang="en-US"/>
          </a:p>
        </p:txBody>
      </p:sp>
    </p:spTree>
    <p:extLst>
      <p:ext uri="{BB962C8B-B14F-4D97-AF65-F5344CB8AC3E}">
        <p14:creationId xmlns:p14="http://schemas.microsoft.com/office/powerpoint/2010/main" val="2536368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course Syllabus should be your 1</a:t>
            </a:r>
            <a:r>
              <a:rPr lang="en-US" baseline="30000" dirty="0"/>
              <a:t>st</a:t>
            </a:r>
            <a:r>
              <a:rPr lang="en-US" dirty="0"/>
              <a:t> source to go to for answering questions. It is located on the HCC website. Open to the public. You do not need an account. Sherman to give demonstration of how to find Syllabus.</a:t>
            </a:r>
          </a:p>
          <a:p>
            <a:endParaRPr lang="en-US" dirty="0"/>
          </a:p>
        </p:txBody>
      </p:sp>
      <p:sp>
        <p:nvSpPr>
          <p:cNvPr id="4" name="Slide Number Placeholder 3"/>
          <p:cNvSpPr>
            <a:spLocks noGrp="1"/>
          </p:cNvSpPr>
          <p:nvPr>
            <p:ph type="sldNum" sz="quarter" idx="5"/>
          </p:nvPr>
        </p:nvSpPr>
        <p:spPr/>
        <p:txBody>
          <a:bodyPr/>
          <a:lstStyle/>
          <a:p>
            <a:fld id="{399F34AD-6E46-4230-8B0A-BCDE2DDAAF8B}" type="slidenum">
              <a:rPr lang="en-US" smtClean="0"/>
              <a:t>12</a:t>
            </a:fld>
            <a:endParaRPr lang="en-US"/>
          </a:p>
        </p:txBody>
      </p:sp>
    </p:spTree>
    <p:extLst>
      <p:ext uri="{BB962C8B-B14F-4D97-AF65-F5344CB8AC3E}">
        <p14:creationId xmlns:p14="http://schemas.microsoft.com/office/powerpoint/2010/main" val="2183682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 list of where to find frequently requested information. You will note most are in the Syllabus. Syllabus are required to be posted 7 days after classes start. The Dean of the Business Technology Dept. writes the Syllabus for this class. </a:t>
            </a:r>
            <a:r>
              <a:rPr lang="en-US"/>
              <a:t>The latest version for this course will be posted by Friday of next week.</a:t>
            </a:r>
          </a:p>
          <a:p>
            <a:endParaRPr lang="en-US"/>
          </a:p>
        </p:txBody>
      </p:sp>
      <p:sp>
        <p:nvSpPr>
          <p:cNvPr id="4" name="Slide Number Placeholder 3"/>
          <p:cNvSpPr>
            <a:spLocks noGrp="1"/>
          </p:cNvSpPr>
          <p:nvPr>
            <p:ph type="sldNum" sz="quarter" idx="5"/>
          </p:nvPr>
        </p:nvSpPr>
        <p:spPr/>
        <p:txBody>
          <a:bodyPr/>
          <a:lstStyle/>
          <a:p>
            <a:fld id="{399F34AD-6E46-4230-8B0A-BCDE2DDAAF8B}" type="slidenum">
              <a:rPr lang="en-US" smtClean="0"/>
              <a:t>13</a:t>
            </a:fld>
            <a:endParaRPr lang="en-US"/>
          </a:p>
        </p:txBody>
      </p:sp>
    </p:spTree>
    <p:extLst>
      <p:ext uri="{BB962C8B-B14F-4D97-AF65-F5344CB8AC3E}">
        <p14:creationId xmlns:p14="http://schemas.microsoft.com/office/powerpoint/2010/main" val="365403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what the Canvas grades look like. Most important assignments are weighted higher than others. Students receive a 50 on missing homework assignments because zeros (0) drag down their grade too much. Individual student conferences held every 3 weeks.  Model how to analyze their grades and identify what actions they need to take to receive the grades they want.</a:t>
            </a:r>
          </a:p>
        </p:txBody>
      </p:sp>
      <p:sp>
        <p:nvSpPr>
          <p:cNvPr id="4" name="Slide Number Placeholder 3"/>
          <p:cNvSpPr>
            <a:spLocks noGrp="1"/>
          </p:cNvSpPr>
          <p:nvPr>
            <p:ph type="sldNum" sz="quarter" idx="5"/>
          </p:nvPr>
        </p:nvSpPr>
        <p:spPr/>
        <p:txBody>
          <a:bodyPr/>
          <a:lstStyle/>
          <a:p>
            <a:fld id="{399F34AD-6E46-4230-8B0A-BCDE2DDAAF8B}" type="slidenum">
              <a:rPr lang="en-US" smtClean="0"/>
              <a:t>14</a:t>
            </a:fld>
            <a:endParaRPr lang="en-US"/>
          </a:p>
        </p:txBody>
      </p:sp>
    </p:spTree>
    <p:extLst>
      <p:ext uri="{BB962C8B-B14F-4D97-AF65-F5344CB8AC3E}">
        <p14:creationId xmlns:p14="http://schemas.microsoft.com/office/powerpoint/2010/main" val="1318527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two examples of how homework impacted a student’s grades. Note grading scale for HCC is different than HISD. Take this into account when discussing expectations with your student.</a:t>
            </a:r>
          </a:p>
          <a:p>
            <a:endParaRPr lang="en-US" dirty="0"/>
          </a:p>
        </p:txBody>
      </p:sp>
      <p:sp>
        <p:nvSpPr>
          <p:cNvPr id="4" name="Slide Number Placeholder 3"/>
          <p:cNvSpPr>
            <a:spLocks noGrp="1"/>
          </p:cNvSpPr>
          <p:nvPr>
            <p:ph type="sldNum" sz="quarter" idx="5"/>
          </p:nvPr>
        </p:nvSpPr>
        <p:spPr/>
        <p:txBody>
          <a:bodyPr/>
          <a:lstStyle/>
          <a:p>
            <a:fld id="{399F34AD-6E46-4230-8B0A-BCDE2DDAAF8B}" type="slidenum">
              <a:rPr lang="en-US" smtClean="0"/>
              <a:t>15</a:t>
            </a:fld>
            <a:endParaRPr lang="en-US"/>
          </a:p>
        </p:txBody>
      </p:sp>
    </p:spTree>
    <p:extLst>
      <p:ext uri="{BB962C8B-B14F-4D97-AF65-F5344CB8AC3E}">
        <p14:creationId xmlns:p14="http://schemas.microsoft.com/office/powerpoint/2010/main" val="2612604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remember at the end of the day, students must do the work. Extra credit is meant to add a little boost, not replace whole assignments. There will not be many extra credit opportunities this semester as college classes do not normally offer extra credit. They need to take advantage of the opportunities when offered.</a:t>
            </a:r>
          </a:p>
        </p:txBody>
      </p:sp>
      <p:sp>
        <p:nvSpPr>
          <p:cNvPr id="4" name="Slide Number Placeholder 3"/>
          <p:cNvSpPr>
            <a:spLocks noGrp="1"/>
          </p:cNvSpPr>
          <p:nvPr>
            <p:ph type="sldNum" sz="quarter" idx="5"/>
          </p:nvPr>
        </p:nvSpPr>
        <p:spPr/>
        <p:txBody>
          <a:bodyPr/>
          <a:lstStyle/>
          <a:p>
            <a:fld id="{399F34AD-6E46-4230-8B0A-BCDE2DDAAF8B}" type="slidenum">
              <a:rPr lang="en-US" smtClean="0"/>
              <a:t>16</a:t>
            </a:fld>
            <a:endParaRPr lang="en-US"/>
          </a:p>
        </p:txBody>
      </p:sp>
    </p:spTree>
    <p:extLst>
      <p:ext uri="{BB962C8B-B14F-4D97-AF65-F5344CB8AC3E}">
        <p14:creationId xmlns:p14="http://schemas.microsoft.com/office/powerpoint/2010/main" val="18130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Students have an abundance of resources available 24/7. Major differences between HS vs College =  college it is the student’s responsibility to learn. My main job is to teach them how to “learn how to learn”. They start the learning process using the resources and plan provided. The professor is a mentor/facilitator. I ask them open ended questions so they can lead themselves to the answer.</a:t>
            </a:r>
          </a:p>
          <a:p>
            <a:endParaRPr lang="en-US" dirty="0"/>
          </a:p>
        </p:txBody>
      </p:sp>
      <p:sp>
        <p:nvSpPr>
          <p:cNvPr id="4" name="Slide Number Placeholder 3"/>
          <p:cNvSpPr>
            <a:spLocks noGrp="1"/>
          </p:cNvSpPr>
          <p:nvPr>
            <p:ph type="sldNum" sz="quarter" idx="5"/>
          </p:nvPr>
        </p:nvSpPr>
        <p:spPr/>
        <p:txBody>
          <a:bodyPr/>
          <a:lstStyle/>
          <a:p>
            <a:fld id="{399F34AD-6E46-4230-8B0A-BCDE2DDAAF8B}" type="slidenum">
              <a:rPr lang="en-US" smtClean="0"/>
              <a:t>18</a:t>
            </a:fld>
            <a:endParaRPr lang="en-US"/>
          </a:p>
        </p:txBody>
      </p:sp>
    </p:spTree>
    <p:extLst>
      <p:ext uri="{BB962C8B-B14F-4D97-AF65-F5344CB8AC3E}">
        <p14:creationId xmlns:p14="http://schemas.microsoft.com/office/powerpoint/2010/main" val="3590047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what the Canvas website looks like. Note: weekly instructions are under Modules.</a:t>
            </a:r>
          </a:p>
          <a:p>
            <a:endParaRPr lang="en-US" dirty="0"/>
          </a:p>
        </p:txBody>
      </p:sp>
      <p:sp>
        <p:nvSpPr>
          <p:cNvPr id="4" name="Slide Number Placeholder 3"/>
          <p:cNvSpPr>
            <a:spLocks noGrp="1"/>
          </p:cNvSpPr>
          <p:nvPr>
            <p:ph type="sldNum" sz="quarter" idx="5"/>
          </p:nvPr>
        </p:nvSpPr>
        <p:spPr/>
        <p:txBody>
          <a:bodyPr/>
          <a:lstStyle/>
          <a:p>
            <a:fld id="{399F34AD-6E46-4230-8B0A-BCDE2DDAAF8B}" type="slidenum">
              <a:rPr lang="en-US" smtClean="0"/>
              <a:t>19</a:t>
            </a:fld>
            <a:endParaRPr lang="en-US"/>
          </a:p>
        </p:txBody>
      </p:sp>
    </p:spTree>
    <p:extLst>
      <p:ext uri="{BB962C8B-B14F-4D97-AF65-F5344CB8AC3E}">
        <p14:creationId xmlns:p14="http://schemas.microsoft.com/office/powerpoint/2010/main" val="3818172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HCC offers online tutoring</a:t>
            </a:r>
          </a:p>
          <a:p>
            <a:endParaRPr lang="en-US" dirty="0"/>
          </a:p>
        </p:txBody>
      </p:sp>
      <p:sp>
        <p:nvSpPr>
          <p:cNvPr id="4" name="Slide Number Placeholder 3"/>
          <p:cNvSpPr>
            <a:spLocks noGrp="1"/>
          </p:cNvSpPr>
          <p:nvPr>
            <p:ph type="sldNum" sz="quarter" idx="5"/>
          </p:nvPr>
        </p:nvSpPr>
        <p:spPr/>
        <p:txBody>
          <a:bodyPr/>
          <a:lstStyle/>
          <a:p>
            <a:fld id="{399F34AD-6E46-4230-8B0A-BCDE2DDAAF8B}" type="slidenum">
              <a:rPr lang="en-US" smtClean="0"/>
              <a:t>20</a:t>
            </a:fld>
            <a:endParaRPr lang="en-US"/>
          </a:p>
        </p:txBody>
      </p:sp>
    </p:spTree>
    <p:extLst>
      <p:ext uri="{BB962C8B-B14F-4D97-AF65-F5344CB8AC3E}">
        <p14:creationId xmlns:p14="http://schemas.microsoft.com/office/powerpoint/2010/main" val="1992645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our Dual Credit Parent Meeting. Please sign in for attendance using this QR code. If you are unable to access the code, we will be able to take attendance through MS TEAMS.</a:t>
            </a:r>
          </a:p>
        </p:txBody>
      </p:sp>
      <p:sp>
        <p:nvSpPr>
          <p:cNvPr id="4" name="Slide Number Placeholder 3"/>
          <p:cNvSpPr>
            <a:spLocks noGrp="1"/>
          </p:cNvSpPr>
          <p:nvPr>
            <p:ph type="sldNum" sz="quarter" idx="5"/>
          </p:nvPr>
        </p:nvSpPr>
        <p:spPr/>
        <p:txBody>
          <a:bodyPr/>
          <a:lstStyle/>
          <a:p>
            <a:fld id="{399F34AD-6E46-4230-8B0A-BCDE2DDAAF8B}" type="slidenum">
              <a:rPr lang="en-US" smtClean="0"/>
              <a:t>2</a:t>
            </a:fld>
            <a:endParaRPr lang="en-US"/>
          </a:p>
        </p:txBody>
      </p:sp>
    </p:spTree>
    <p:extLst>
      <p:ext uri="{BB962C8B-B14F-4D97-AF65-F5344CB8AC3E}">
        <p14:creationId xmlns:p14="http://schemas.microsoft.com/office/powerpoint/2010/main" val="1713769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complete the FERPA form through HCC so that all the documentation of who can see student private information has been fulfilled.</a:t>
            </a:r>
          </a:p>
          <a:p>
            <a:endParaRPr lang="en-US" dirty="0"/>
          </a:p>
        </p:txBody>
      </p:sp>
      <p:sp>
        <p:nvSpPr>
          <p:cNvPr id="4" name="Slide Number Placeholder 3"/>
          <p:cNvSpPr>
            <a:spLocks noGrp="1"/>
          </p:cNvSpPr>
          <p:nvPr>
            <p:ph type="sldNum" sz="quarter" idx="5"/>
          </p:nvPr>
        </p:nvSpPr>
        <p:spPr/>
        <p:txBody>
          <a:bodyPr/>
          <a:lstStyle/>
          <a:p>
            <a:fld id="{399F34AD-6E46-4230-8B0A-BCDE2DDAAF8B}" type="slidenum">
              <a:rPr lang="en-US" smtClean="0"/>
              <a:t>21</a:t>
            </a:fld>
            <a:endParaRPr lang="en-US"/>
          </a:p>
        </p:txBody>
      </p:sp>
    </p:spTree>
    <p:extLst>
      <p:ext uri="{BB962C8B-B14F-4D97-AF65-F5344CB8AC3E}">
        <p14:creationId xmlns:p14="http://schemas.microsoft.com/office/powerpoint/2010/main" val="1016069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the links to the FERPA forms you will need. The entire process can be done online.</a:t>
            </a:r>
          </a:p>
          <a:p>
            <a:endParaRPr lang="en-US" dirty="0"/>
          </a:p>
        </p:txBody>
      </p:sp>
      <p:sp>
        <p:nvSpPr>
          <p:cNvPr id="4" name="Slide Number Placeholder 3"/>
          <p:cNvSpPr>
            <a:spLocks noGrp="1"/>
          </p:cNvSpPr>
          <p:nvPr>
            <p:ph type="sldNum" sz="quarter" idx="5"/>
          </p:nvPr>
        </p:nvSpPr>
        <p:spPr/>
        <p:txBody>
          <a:bodyPr/>
          <a:lstStyle/>
          <a:p>
            <a:fld id="{399F34AD-6E46-4230-8B0A-BCDE2DDAAF8B}" type="slidenum">
              <a:rPr lang="en-US" smtClean="0"/>
              <a:t>22</a:t>
            </a:fld>
            <a:endParaRPr lang="en-US"/>
          </a:p>
        </p:txBody>
      </p:sp>
    </p:spTree>
    <p:extLst>
      <p:ext uri="{BB962C8B-B14F-4D97-AF65-F5344CB8AC3E}">
        <p14:creationId xmlns:p14="http://schemas.microsoft.com/office/powerpoint/2010/main" val="2996705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what I see when FERPA forms are completed</a:t>
            </a:r>
          </a:p>
          <a:p>
            <a:endParaRPr lang="en-US" dirty="0"/>
          </a:p>
        </p:txBody>
      </p:sp>
      <p:sp>
        <p:nvSpPr>
          <p:cNvPr id="4" name="Slide Number Placeholder 3"/>
          <p:cNvSpPr>
            <a:spLocks noGrp="1"/>
          </p:cNvSpPr>
          <p:nvPr>
            <p:ph type="sldNum" sz="quarter" idx="5"/>
          </p:nvPr>
        </p:nvSpPr>
        <p:spPr/>
        <p:txBody>
          <a:bodyPr/>
          <a:lstStyle/>
          <a:p>
            <a:fld id="{399F34AD-6E46-4230-8B0A-BCDE2DDAAF8B}" type="slidenum">
              <a:rPr lang="en-US" smtClean="0"/>
              <a:t>23</a:t>
            </a:fld>
            <a:endParaRPr lang="en-US"/>
          </a:p>
        </p:txBody>
      </p:sp>
    </p:spTree>
    <p:extLst>
      <p:ext uri="{BB962C8B-B14F-4D97-AF65-F5344CB8AC3E}">
        <p14:creationId xmlns:p14="http://schemas.microsoft.com/office/powerpoint/2010/main" val="1473661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play a very important role in your student’s life. They need your leadership at this point in their life more than ever. I only see your child 3 hours and 45 minutes per week. YOU are the biggest influencer.</a:t>
            </a:r>
          </a:p>
        </p:txBody>
      </p:sp>
      <p:sp>
        <p:nvSpPr>
          <p:cNvPr id="4" name="Slide Number Placeholder 3"/>
          <p:cNvSpPr>
            <a:spLocks noGrp="1"/>
          </p:cNvSpPr>
          <p:nvPr>
            <p:ph type="sldNum" sz="quarter" idx="5"/>
          </p:nvPr>
        </p:nvSpPr>
        <p:spPr/>
        <p:txBody>
          <a:bodyPr/>
          <a:lstStyle/>
          <a:p>
            <a:fld id="{399F34AD-6E46-4230-8B0A-BCDE2DDAAF8B}" type="slidenum">
              <a:rPr lang="en-US" smtClean="0"/>
              <a:t>24</a:t>
            </a:fld>
            <a:endParaRPr lang="en-US"/>
          </a:p>
        </p:txBody>
      </p:sp>
    </p:spTree>
    <p:extLst>
      <p:ext uri="{BB962C8B-B14F-4D97-AF65-F5344CB8AC3E}">
        <p14:creationId xmlns:p14="http://schemas.microsoft.com/office/powerpoint/2010/main" val="1913083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here to help your student to become a self advocate. They need to communicate with us when they are having issues so we can help. We’re a team!</a:t>
            </a:r>
          </a:p>
          <a:p>
            <a:endParaRPr lang="en-US" dirty="0"/>
          </a:p>
        </p:txBody>
      </p:sp>
      <p:sp>
        <p:nvSpPr>
          <p:cNvPr id="4" name="Slide Number Placeholder 3"/>
          <p:cNvSpPr>
            <a:spLocks noGrp="1"/>
          </p:cNvSpPr>
          <p:nvPr>
            <p:ph type="sldNum" sz="quarter" idx="5"/>
          </p:nvPr>
        </p:nvSpPr>
        <p:spPr/>
        <p:txBody>
          <a:bodyPr/>
          <a:lstStyle/>
          <a:p>
            <a:fld id="{399F34AD-6E46-4230-8B0A-BCDE2DDAAF8B}" type="slidenum">
              <a:rPr lang="en-US" smtClean="0"/>
              <a:t>25</a:t>
            </a:fld>
            <a:endParaRPr lang="en-US"/>
          </a:p>
        </p:txBody>
      </p:sp>
    </p:spTree>
    <p:extLst>
      <p:ext uri="{BB962C8B-B14F-4D97-AF65-F5344CB8AC3E}">
        <p14:creationId xmlns:p14="http://schemas.microsoft.com/office/powerpoint/2010/main" val="790382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links to important information</a:t>
            </a:r>
          </a:p>
          <a:p>
            <a:endParaRPr lang="en-US" dirty="0"/>
          </a:p>
        </p:txBody>
      </p:sp>
      <p:sp>
        <p:nvSpPr>
          <p:cNvPr id="4" name="Slide Number Placeholder 3"/>
          <p:cNvSpPr>
            <a:spLocks noGrp="1"/>
          </p:cNvSpPr>
          <p:nvPr>
            <p:ph type="sldNum" sz="quarter" idx="5"/>
          </p:nvPr>
        </p:nvSpPr>
        <p:spPr/>
        <p:txBody>
          <a:bodyPr/>
          <a:lstStyle/>
          <a:p>
            <a:fld id="{399F34AD-6E46-4230-8B0A-BCDE2DDAAF8B}" type="slidenum">
              <a:rPr lang="en-US" smtClean="0"/>
              <a:t>26</a:t>
            </a:fld>
            <a:endParaRPr lang="en-US"/>
          </a:p>
        </p:txBody>
      </p:sp>
    </p:spTree>
    <p:extLst>
      <p:ext uri="{BB962C8B-B14F-4D97-AF65-F5344CB8AC3E}">
        <p14:creationId xmlns:p14="http://schemas.microsoft.com/office/powerpoint/2010/main" val="2723126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reach out to me through the following tools if you have questions after the meeting that I have not answered. I will publish the Q &amp; A to you in a Naviance email.</a:t>
            </a:r>
          </a:p>
        </p:txBody>
      </p:sp>
      <p:sp>
        <p:nvSpPr>
          <p:cNvPr id="4" name="Slide Number Placeholder 3"/>
          <p:cNvSpPr>
            <a:spLocks noGrp="1"/>
          </p:cNvSpPr>
          <p:nvPr>
            <p:ph type="sldNum" sz="quarter" idx="10"/>
          </p:nvPr>
        </p:nvSpPr>
        <p:spPr/>
        <p:txBody>
          <a:bodyPr/>
          <a:lstStyle/>
          <a:p>
            <a:fld id="{399F34AD-6E46-4230-8B0A-BCDE2DDAAF8B}" type="slidenum">
              <a:rPr lang="en-US" smtClean="0"/>
              <a:t>3</a:t>
            </a:fld>
            <a:endParaRPr lang="en-US"/>
          </a:p>
        </p:txBody>
      </p:sp>
    </p:spTree>
    <p:extLst>
      <p:ext uri="{BB962C8B-B14F-4D97-AF65-F5344CB8AC3E}">
        <p14:creationId xmlns:p14="http://schemas.microsoft.com/office/powerpoint/2010/main" val="1859693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want to thank you for taking time out of your very busy schedule to join us tonight.  We recognize you have many option for HS within HISD. We thank you for choosing HAIS and giving us the privilege of educating you child. We take this responsibility very seriously. </a:t>
            </a:r>
            <a:endParaRPr lang="en-US" dirty="0"/>
          </a:p>
        </p:txBody>
      </p:sp>
      <p:sp>
        <p:nvSpPr>
          <p:cNvPr id="4" name="Slide Number Placeholder 3"/>
          <p:cNvSpPr>
            <a:spLocks noGrp="1"/>
          </p:cNvSpPr>
          <p:nvPr>
            <p:ph type="sldNum" sz="quarter" idx="5"/>
          </p:nvPr>
        </p:nvSpPr>
        <p:spPr/>
        <p:txBody>
          <a:bodyPr/>
          <a:lstStyle/>
          <a:p>
            <a:fld id="{399F34AD-6E46-4230-8B0A-BCDE2DDAAF8B}" type="slidenum">
              <a:rPr lang="en-US" smtClean="0"/>
              <a:t>4</a:t>
            </a:fld>
            <a:endParaRPr lang="en-US"/>
          </a:p>
        </p:txBody>
      </p:sp>
    </p:spTree>
    <p:extLst>
      <p:ext uri="{BB962C8B-B14F-4D97-AF65-F5344CB8AC3E}">
        <p14:creationId xmlns:p14="http://schemas.microsoft.com/office/powerpoint/2010/main" val="1866080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going over the following topics tonight. This meeting is being recorded and will be posted to the HAIS website.</a:t>
            </a:r>
          </a:p>
        </p:txBody>
      </p:sp>
      <p:sp>
        <p:nvSpPr>
          <p:cNvPr id="4" name="Slide Number Placeholder 3"/>
          <p:cNvSpPr>
            <a:spLocks noGrp="1"/>
          </p:cNvSpPr>
          <p:nvPr>
            <p:ph type="sldNum" sz="quarter" idx="10"/>
          </p:nvPr>
        </p:nvSpPr>
        <p:spPr/>
        <p:txBody>
          <a:bodyPr/>
          <a:lstStyle/>
          <a:p>
            <a:fld id="{399F34AD-6E46-4230-8B0A-BCDE2DDAAF8B}" type="slidenum">
              <a:rPr lang="en-US" smtClean="0"/>
              <a:t>5</a:t>
            </a:fld>
            <a:endParaRPr lang="en-US"/>
          </a:p>
        </p:txBody>
      </p:sp>
    </p:spTree>
    <p:extLst>
      <p:ext uri="{BB962C8B-B14F-4D97-AF65-F5344CB8AC3E}">
        <p14:creationId xmlns:p14="http://schemas.microsoft.com/office/powerpoint/2010/main" val="2636886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about Title I and all the benefits to parents and students can be found at the following locations.</a:t>
            </a:r>
          </a:p>
        </p:txBody>
      </p:sp>
      <p:sp>
        <p:nvSpPr>
          <p:cNvPr id="4" name="Slide Number Placeholder 3"/>
          <p:cNvSpPr>
            <a:spLocks noGrp="1"/>
          </p:cNvSpPr>
          <p:nvPr>
            <p:ph type="sldNum" sz="quarter" idx="5"/>
          </p:nvPr>
        </p:nvSpPr>
        <p:spPr/>
        <p:txBody>
          <a:bodyPr/>
          <a:lstStyle/>
          <a:p>
            <a:fld id="{399F34AD-6E46-4230-8B0A-BCDE2DDAAF8B}" type="slidenum">
              <a:rPr lang="en-US" smtClean="0"/>
              <a:t>6</a:t>
            </a:fld>
            <a:endParaRPr lang="en-US"/>
          </a:p>
        </p:txBody>
      </p:sp>
    </p:spTree>
    <p:extLst>
      <p:ext uri="{BB962C8B-B14F-4D97-AF65-F5344CB8AC3E}">
        <p14:creationId xmlns:p14="http://schemas.microsoft.com/office/powerpoint/2010/main" val="2246011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REASON we are here is to support student success. Your teen needs you now more than any other time in their lives. We want them to become Self-Advocates, and you stay involved in their lives.</a:t>
            </a:r>
          </a:p>
        </p:txBody>
      </p:sp>
      <p:sp>
        <p:nvSpPr>
          <p:cNvPr id="4" name="Slide Number Placeholder 3"/>
          <p:cNvSpPr>
            <a:spLocks noGrp="1"/>
          </p:cNvSpPr>
          <p:nvPr>
            <p:ph type="sldNum" sz="quarter" idx="10"/>
          </p:nvPr>
        </p:nvSpPr>
        <p:spPr/>
        <p:txBody>
          <a:bodyPr/>
          <a:lstStyle/>
          <a:p>
            <a:fld id="{399F34AD-6E46-4230-8B0A-BCDE2DDAAF8B}" type="slidenum">
              <a:rPr lang="en-US" smtClean="0"/>
              <a:t>7</a:t>
            </a:fld>
            <a:endParaRPr lang="en-US"/>
          </a:p>
        </p:txBody>
      </p:sp>
    </p:spTree>
    <p:extLst>
      <p:ext uri="{BB962C8B-B14F-4D97-AF65-F5344CB8AC3E}">
        <p14:creationId xmlns:p14="http://schemas.microsoft.com/office/powerpoint/2010/main" val="3070456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HAIS, a portion of every class focuses on preparing your students to become active members of the global community. The 9</a:t>
            </a:r>
            <a:r>
              <a:rPr lang="en-US" baseline="30000" dirty="0"/>
              <a:t>th</a:t>
            </a:r>
            <a:r>
              <a:rPr lang="en-US" dirty="0"/>
              <a:t> Grade Planning Team coordinates projects with global objectives across all subjects.</a:t>
            </a:r>
          </a:p>
        </p:txBody>
      </p:sp>
      <p:sp>
        <p:nvSpPr>
          <p:cNvPr id="4" name="Slide Number Placeholder 3"/>
          <p:cNvSpPr>
            <a:spLocks noGrp="1"/>
          </p:cNvSpPr>
          <p:nvPr>
            <p:ph type="sldNum" sz="quarter" idx="5"/>
          </p:nvPr>
        </p:nvSpPr>
        <p:spPr/>
        <p:txBody>
          <a:bodyPr/>
          <a:lstStyle/>
          <a:p>
            <a:fld id="{399F34AD-6E46-4230-8B0A-BCDE2DDAAF8B}" type="slidenum">
              <a:rPr lang="en-US" smtClean="0"/>
              <a:t>8</a:t>
            </a:fld>
            <a:endParaRPr lang="en-US"/>
          </a:p>
        </p:txBody>
      </p:sp>
    </p:spTree>
    <p:extLst>
      <p:ext uri="{BB962C8B-B14F-4D97-AF65-F5344CB8AC3E}">
        <p14:creationId xmlns:p14="http://schemas.microsoft.com/office/powerpoint/2010/main" val="3939709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main objectives of this course: 1.) serve as a transition between HS and College 2.) become responsible global citizens 3.) apply learned computer application skills to address emerging technology 4.) learn software skills to secure a good future 5. ) strengthen marketability in the workforce through earning Microsoft Certifications </a:t>
            </a:r>
          </a:p>
        </p:txBody>
      </p:sp>
      <p:sp>
        <p:nvSpPr>
          <p:cNvPr id="4" name="Slide Number Placeholder 3"/>
          <p:cNvSpPr>
            <a:spLocks noGrp="1"/>
          </p:cNvSpPr>
          <p:nvPr>
            <p:ph type="sldNum" sz="quarter" idx="5"/>
          </p:nvPr>
        </p:nvSpPr>
        <p:spPr/>
        <p:txBody>
          <a:bodyPr/>
          <a:lstStyle/>
          <a:p>
            <a:fld id="{399F34AD-6E46-4230-8B0A-BCDE2DDAAF8B}" type="slidenum">
              <a:rPr lang="en-US" smtClean="0"/>
              <a:t>9</a:t>
            </a:fld>
            <a:endParaRPr lang="en-US"/>
          </a:p>
        </p:txBody>
      </p:sp>
    </p:spTree>
    <p:extLst>
      <p:ext uri="{BB962C8B-B14F-4D97-AF65-F5344CB8AC3E}">
        <p14:creationId xmlns:p14="http://schemas.microsoft.com/office/powerpoint/2010/main" val="542343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864AA2-2339-8546-BDA3-83D57E515C63}"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C62AD-1449-9143-8F26-15D729BEA7F6}" type="slidenum">
              <a:rPr lang="en-US" smtClean="0"/>
              <a:t>‹#›</a:t>
            </a:fld>
            <a:endParaRPr lang="en-US"/>
          </a:p>
        </p:txBody>
      </p:sp>
    </p:spTree>
    <p:extLst>
      <p:ext uri="{BB962C8B-B14F-4D97-AF65-F5344CB8AC3E}">
        <p14:creationId xmlns:p14="http://schemas.microsoft.com/office/powerpoint/2010/main" val="238213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864AA2-2339-8546-BDA3-83D57E515C63}"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C62AD-1449-9143-8F26-15D729BEA7F6}" type="slidenum">
              <a:rPr lang="en-US" smtClean="0"/>
              <a:t>‹#›</a:t>
            </a:fld>
            <a:endParaRPr lang="en-US"/>
          </a:p>
        </p:txBody>
      </p:sp>
    </p:spTree>
    <p:extLst>
      <p:ext uri="{BB962C8B-B14F-4D97-AF65-F5344CB8AC3E}">
        <p14:creationId xmlns:p14="http://schemas.microsoft.com/office/powerpoint/2010/main" val="984355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864AA2-2339-8546-BDA3-83D57E515C63}"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C62AD-1449-9143-8F26-15D729BEA7F6}" type="slidenum">
              <a:rPr lang="en-US" smtClean="0"/>
              <a:t>‹#›</a:t>
            </a:fld>
            <a:endParaRPr lang="en-US"/>
          </a:p>
        </p:txBody>
      </p:sp>
    </p:spTree>
    <p:extLst>
      <p:ext uri="{BB962C8B-B14F-4D97-AF65-F5344CB8AC3E}">
        <p14:creationId xmlns:p14="http://schemas.microsoft.com/office/powerpoint/2010/main" val="1997700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864AA2-2339-8546-BDA3-83D57E515C63}"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C62AD-1449-9143-8F26-15D729BEA7F6}" type="slidenum">
              <a:rPr lang="en-US" smtClean="0"/>
              <a:t>‹#›</a:t>
            </a:fld>
            <a:endParaRPr lang="en-US"/>
          </a:p>
        </p:txBody>
      </p:sp>
    </p:spTree>
    <p:extLst>
      <p:ext uri="{BB962C8B-B14F-4D97-AF65-F5344CB8AC3E}">
        <p14:creationId xmlns:p14="http://schemas.microsoft.com/office/powerpoint/2010/main" val="748440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864AA2-2339-8546-BDA3-83D57E515C63}"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C62AD-1449-9143-8F26-15D729BEA7F6}" type="slidenum">
              <a:rPr lang="en-US" smtClean="0"/>
              <a:t>‹#›</a:t>
            </a:fld>
            <a:endParaRPr lang="en-US"/>
          </a:p>
        </p:txBody>
      </p:sp>
    </p:spTree>
    <p:extLst>
      <p:ext uri="{BB962C8B-B14F-4D97-AF65-F5344CB8AC3E}">
        <p14:creationId xmlns:p14="http://schemas.microsoft.com/office/powerpoint/2010/main" val="1226384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864AA2-2339-8546-BDA3-83D57E515C63}"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C62AD-1449-9143-8F26-15D729BEA7F6}" type="slidenum">
              <a:rPr lang="en-US" smtClean="0"/>
              <a:t>‹#›</a:t>
            </a:fld>
            <a:endParaRPr lang="en-US"/>
          </a:p>
        </p:txBody>
      </p:sp>
    </p:spTree>
    <p:extLst>
      <p:ext uri="{BB962C8B-B14F-4D97-AF65-F5344CB8AC3E}">
        <p14:creationId xmlns:p14="http://schemas.microsoft.com/office/powerpoint/2010/main" val="302079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864AA2-2339-8546-BDA3-83D57E515C63}" type="datetimeFigureOut">
              <a:rPr lang="en-US" smtClean="0"/>
              <a:t>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EC62AD-1449-9143-8F26-15D729BEA7F6}" type="slidenum">
              <a:rPr lang="en-US" smtClean="0"/>
              <a:t>‹#›</a:t>
            </a:fld>
            <a:endParaRPr lang="en-US"/>
          </a:p>
        </p:txBody>
      </p:sp>
    </p:spTree>
    <p:extLst>
      <p:ext uri="{BB962C8B-B14F-4D97-AF65-F5344CB8AC3E}">
        <p14:creationId xmlns:p14="http://schemas.microsoft.com/office/powerpoint/2010/main" val="400882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864AA2-2339-8546-BDA3-83D57E515C63}" type="datetimeFigureOut">
              <a:rPr lang="en-US" smtClean="0"/>
              <a:t>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EC62AD-1449-9143-8F26-15D729BEA7F6}" type="slidenum">
              <a:rPr lang="en-US" smtClean="0"/>
              <a:t>‹#›</a:t>
            </a:fld>
            <a:endParaRPr lang="en-US"/>
          </a:p>
        </p:txBody>
      </p:sp>
    </p:spTree>
    <p:extLst>
      <p:ext uri="{BB962C8B-B14F-4D97-AF65-F5344CB8AC3E}">
        <p14:creationId xmlns:p14="http://schemas.microsoft.com/office/powerpoint/2010/main" val="971825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864AA2-2339-8546-BDA3-83D57E515C63}" type="datetimeFigureOut">
              <a:rPr lang="en-US" smtClean="0"/>
              <a:t>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EC62AD-1449-9143-8F26-15D729BEA7F6}" type="slidenum">
              <a:rPr lang="en-US" smtClean="0"/>
              <a:t>‹#›</a:t>
            </a:fld>
            <a:endParaRPr lang="en-US"/>
          </a:p>
        </p:txBody>
      </p:sp>
    </p:spTree>
    <p:extLst>
      <p:ext uri="{BB962C8B-B14F-4D97-AF65-F5344CB8AC3E}">
        <p14:creationId xmlns:p14="http://schemas.microsoft.com/office/powerpoint/2010/main" val="1858580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864AA2-2339-8546-BDA3-83D57E515C63}"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C62AD-1449-9143-8F26-15D729BEA7F6}" type="slidenum">
              <a:rPr lang="en-US" smtClean="0"/>
              <a:t>‹#›</a:t>
            </a:fld>
            <a:endParaRPr lang="en-US"/>
          </a:p>
        </p:txBody>
      </p:sp>
    </p:spTree>
    <p:extLst>
      <p:ext uri="{BB962C8B-B14F-4D97-AF65-F5344CB8AC3E}">
        <p14:creationId xmlns:p14="http://schemas.microsoft.com/office/powerpoint/2010/main" val="2019355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864AA2-2339-8546-BDA3-83D57E515C63}"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C62AD-1449-9143-8F26-15D729BEA7F6}" type="slidenum">
              <a:rPr lang="en-US" smtClean="0"/>
              <a:t>‹#›</a:t>
            </a:fld>
            <a:endParaRPr lang="en-US"/>
          </a:p>
        </p:txBody>
      </p:sp>
    </p:spTree>
    <p:extLst>
      <p:ext uri="{BB962C8B-B14F-4D97-AF65-F5344CB8AC3E}">
        <p14:creationId xmlns:p14="http://schemas.microsoft.com/office/powerpoint/2010/main" val="481507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64AA2-2339-8546-BDA3-83D57E515C63}" type="datetimeFigureOut">
              <a:rPr lang="en-US" smtClean="0"/>
              <a:t>1/13/2022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C62AD-1449-9143-8F26-15D729BEA7F6}" type="slidenum">
              <a:rPr lang="en-US" smtClean="0"/>
              <a:t>‹#›</a:t>
            </a:fld>
            <a:endParaRPr lang="en-US"/>
          </a:p>
        </p:txBody>
      </p:sp>
    </p:spTree>
    <p:extLst>
      <p:ext uri="{BB962C8B-B14F-4D97-AF65-F5344CB8AC3E}">
        <p14:creationId xmlns:p14="http://schemas.microsoft.com/office/powerpoint/2010/main" val="3093530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2.png"/><Relationship Id="rId7" Type="http://schemas.openxmlformats.org/officeDocument/2006/relationships/diagramColors" Target="../diagrams/colors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tinyurl.com/Jan13DualCredit"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https://hccs.upswing.io/" TargetMode="Externa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hyperlink" Target="https://www.hccs.edu/programs/dual-credit/dual-credit-faqs/" TargetMode="Externa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tinyurl.com/POFI1301-Question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Qr code&#10;&#10;Description automatically generated">
            <a:extLst>
              <a:ext uri="{FF2B5EF4-FFF2-40B4-BE49-F238E27FC236}">
                <a16:creationId xmlns:a16="http://schemas.microsoft.com/office/drawing/2014/main" id="{3093E89A-F112-41E8-80DB-4C9C474D2641}"/>
              </a:ext>
            </a:extLst>
          </p:cNvPr>
          <p:cNvPicPr>
            <a:picLocks noChangeAspect="1"/>
          </p:cNvPicPr>
          <p:nvPr/>
        </p:nvPicPr>
        <p:blipFill rotWithShape="1">
          <a:blip r:embed="rId3"/>
          <a:srcRect r="872" b="1"/>
          <a:stretch/>
        </p:blipFill>
        <p:spPr>
          <a:xfrm>
            <a:off x="20" y="1282"/>
            <a:ext cx="12191980" cy="6856718"/>
          </a:xfrm>
          <a:prstGeom prst="rect">
            <a:avLst/>
          </a:prstGeom>
        </p:spPr>
      </p:pic>
    </p:spTree>
    <p:extLst>
      <p:ext uri="{BB962C8B-B14F-4D97-AF65-F5344CB8AC3E}">
        <p14:creationId xmlns:p14="http://schemas.microsoft.com/office/powerpoint/2010/main" val="3951402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7EB7180E-343A-42C3-9840-5EF6E1651EA2}"/>
              </a:ext>
            </a:extLst>
          </p:cNvPr>
          <p:cNvGraphicFramePr/>
          <p:nvPr>
            <p:extLst>
              <p:ext uri="{D42A27DB-BD31-4B8C-83A1-F6EECF244321}">
                <p14:modId xmlns:p14="http://schemas.microsoft.com/office/powerpoint/2010/main" val="1389772"/>
              </p:ext>
            </p:extLst>
          </p:nvPr>
        </p:nvGraphicFramePr>
        <p:xfrm>
          <a:off x="5244421" y="452277"/>
          <a:ext cx="6368051" cy="5506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D3B9AAF3-FD48-4B0F-9C69-04F7FA42A2CA}"/>
              </a:ext>
            </a:extLst>
          </p:cNvPr>
          <p:cNvSpPr/>
          <p:nvPr/>
        </p:nvSpPr>
        <p:spPr>
          <a:xfrm>
            <a:off x="0" y="0"/>
            <a:ext cx="4783015" cy="6858000"/>
          </a:xfrm>
          <a:prstGeom prst="rect">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57A2D20-1A97-4CEA-A0D5-90D44A6035C0}"/>
              </a:ext>
            </a:extLst>
          </p:cNvPr>
          <p:cNvSpPr txBox="1"/>
          <p:nvPr/>
        </p:nvSpPr>
        <p:spPr>
          <a:xfrm>
            <a:off x="726147" y="2197112"/>
            <a:ext cx="4056868" cy="2926442"/>
          </a:xfrm>
          <a:prstGeom prst="rect">
            <a:avLst/>
          </a:prstGeom>
          <a:noFill/>
        </p:spPr>
        <p:txBody>
          <a:bodyPr wrap="square" rtlCol="0" anchor="t">
            <a:spAutoFit/>
          </a:bodyPr>
          <a:lstStyle/>
          <a:p>
            <a:pPr>
              <a:lnSpc>
                <a:spcPts val="4300"/>
              </a:lnSpc>
              <a:spcAft>
                <a:spcPts val="600"/>
              </a:spcAft>
            </a:pPr>
            <a:r>
              <a:rPr lang="es-ES" sz="3600" dirty="0">
                <a:latin typeface="Avenir Book" charset="0"/>
                <a:ea typeface="Avenir Book" charset="0"/>
                <a:cs typeface="Avenir Book" charset="0"/>
              </a:rPr>
              <a:t>Todos los estudiantes de HAIS han tomado este curso </a:t>
            </a:r>
            <a:r>
              <a:rPr lang="en-US" sz="3600" dirty="0">
                <a:latin typeface="Avenir Book" charset="0"/>
                <a:ea typeface="Avenir Book" charset="0"/>
                <a:cs typeface="Avenir Book" charset="0"/>
              </a:rPr>
              <a:t>(</a:t>
            </a:r>
            <a:r>
              <a:rPr lang="en-US" sz="3600" dirty="0" err="1">
                <a:latin typeface="Avenir Book" charset="0"/>
                <a:ea typeface="Avenir Book" charset="0"/>
                <a:cs typeface="Avenir Book" charset="0"/>
              </a:rPr>
              <a:t>sobre</a:t>
            </a:r>
            <a:r>
              <a:rPr lang="en-US" sz="3600" dirty="0">
                <a:latin typeface="Avenir Book" charset="0"/>
                <a:ea typeface="Avenir Book" charset="0"/>
                <a:cs typeface="Avenir Book" charset="0"/>
              </a:rPr>
              <a:t> 2,000)</a:t>
            </a:r>
          </a:p>
          <a:p>
            <a:pPr marL="571500" indent="-571500">
              <a:lnSpc>
                <a:spcPts val="4300"/>
              </a:lnSpc>
              <a:spcAft>
                <a:spcPts val="600"/>
              </a:spcAft>
              <a:buFont typeface="Arial" panose="020B0604020202020204" pitchFamily="34" charset="0"/>
              <a:buChar char="•"/>
            </a:pPr>
            <a:endParaRPr lang="en-US" sz="3600" dirty="0">
              <a:latin typeface="Avenir Book" charset="0"/>
              <a:ea typeface="Avenir Book" charset="0"/>
              <a:cs typeface="Avenir Book" charset="0"/>
            </a:endParaRPr>
          </a:p>
        </p:txBody>
      </p:sp>
    </p:spTree>
    <p:extLst>
      <p:ext uri="{BB962C8B-B14F-4D97-AF65-F5344CB8AC3E}">
        <p14:creationId xmlns:p14="http://schemas.microsoft.com/office/powerpoint/2010/main" val="17590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Magnifying glass and question mark">
            <a:extLst>
              <a:ext uri="{FF2B5EF4-FFF2-40B4-BE49-F238E27FC236}">
                <a16:creationId xmlns:a16="http://schemas.microsoft.com/office/drawing/2014/main" id="{C8F7F520-1AFF-4215-8360-572E3A1B445D}"/>
              </a:ext>
            </a:extLst>
          </p:cNvPr>
          <p:cNvPicPr>
            <a:picLocks noChangeAspect="1"/>
          </p:cNvPicPr>
          <p:nvPr/>
        </p:nvPicPr>
        <p:blipFill rotWithShape="1">
          <a:blip r:embed="rId3"/>
          <a:srcRect/>
          <a:stretch/>
        </p:blipFill>
        <p:spPr>
          <a:xfrm>
            <a:off x="-1" y="10"/>
            <a:ext cx="12192001" cy="6857990"/>
          </a:xfrm>
          <a:prstGeom prst="rect">
            <a:avLst/>
          </a:prstGeom>
        </p:spPr>
      </p:pic>
      <p:sp>
        <p:nvSpPr>
          <p:cNvPr id="33" name="Rectangle 3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955A4E5-EF3D-495A-8993-0359AA8EE81A}"/>
              </a:ext>
            </a:extLst>
          </p:cNvPr>
          <p:cNvSpPr>
            <a:spLocks noGrp="1"/>
          </p:cNvSpPr>
          <p:nvPr>
            <p:ph type="ctrTitle"/>
          </p:nvPr>
        </p:nvSpPr>
        <p:spPr>
          <a:xfrm>
            <a:off x="523875" y="5317240"/>
            <a:ext cx="11210925" cy="744836"/>
          </a:xfrm>
        </p:spPr>
        <p:txBody>
          <a:bodyPr vert="horz" lIns="91440" tIns="45720" rIns="91440" bIns="45720" rtlCol="0" anchor="ctr">
            <a:normAutofit fontScale="90000"/>
          </a:bodyPr>
          <a:lstStyle/>
          <a:p>
            <a:pPr>
              <a:spcBef>
                <a:spcPts val="600"/>
              </a:spcBef>
            </a:pPr>
            <a:br>
              <a:rPr lang="en-US" sz="3600" b="1" dirty="0">
                <a:solidFill>
                  <a:srgbClr val="002060"/>
                </a:solidFill>
                <a:latin typeface="Aharoni" panose="02010803020104030203" pitchFamily="2" charset="-79"/>
                <a:cs typeface="Aharoni" panose="02010803020104030203" pitchFamily="2" charset="-79"/>
              </a:rPr>
            </a:br>
            <a:r>
              <a:rPr lang="en-US" sz="3600" b="1" dirty="0">
                <a:solidFill>
                  <a:srgbClr val="002060"/>
                </a:solidFill>
                <a:latin typeface="Aharoni" panose="02010803020104030203" pitchFamily="2" charset="-79"/>
                <a:cs typeface="Aharoni" panose="02010803020104030203" pitchFamily="2" charset="-79"/>
              </a:rPr>
              <a:t>¿</a:t>
            </a:r>
            <a:r>
              <a:rPr lang="en-US" sz="3600" b="1" dirty="0" err="1">
                <a:solidFill>
                  <a:srgbClr val="002060"/>
                </a:solidFill>
                <a:latin typeface="Aharoni" panose="02010803020104030203" pitchFamily="2" charset="-79"/>
                <a:cs typeface="Aharoni" panose="02010803020104030203" pitchFamily="2" charset="-79"/>
              </a:rPr>
              <a:t>Dónde</a:t>
            </a:r>
            <a:r>
              <a:rPr lang="en-US" sz="3600" b="1" dirty="0">
                <a:solidFill>
                  <a:srgbClr val="002060"/>
                </a:solidFill>
                <a:latin typeface="Aharoni" panose="02010803020104030203" pitchFamily="2" charset="-79"/>
                <a:cs typeface="Aharoni" panose="02010803020104030203" pitchFamily="2" charset="-79"/>
              </a:rPr>
              <a:t> </a:t>
            </a:r>
            <a:r>
              <a:rPr lang="en-US" sz="3600" b="1" dirty="0" err="1">
                <a:solidFill>
                  <a:srgbClr val="002060"/>
                </a:solidFill>
                <a:latin typeface="Aharoni" panose="02010803020104030203" pitchFamily="2" charset="-79"/>
                <a:cs typeface="Aharoni" panose="02010803020104030203" pitchFamily="2" charset="-79"/>
              </a:rPr>
              <a:t>encontrar</a:t>
            </a:r>
            <a:r>
              <a:rPr lang="en-US" sz="3600" b="1" dirty="0">
                <a:solidFill>
                  <a:srgbClr val="002060"/>
                </a:solidFill>
                <a:latin typeface="Aharoni" panose="02010803020104030203" pitchFamily="2" charset="-79"/>
                <a:cs typeface="Aharoni" panose="02010803020104030203" pitchFamily="2" charset="-79"/>
              </a:rPr>
              <a:t> </a:t>
            </a:r>
            <a:r>
              <a:rPr lang="en-US" sz="3600" b="1" dirty="0" err="1">
                <a:solidFill>
                  <a:srgbClr val="002060"/>
                </a:solidFill>
                <a:latin typeface="Aharoni" panose="02010803020104030203" pitchFamily="2" charset="-79"/>
                <a:cs typeface="Aharoni" panose="02010803020104030203" pitchFamily="2" charset="-79"/>
              </a:rPr>
              <a:t>información</a:t>
            </a:r>
            <a:r>
              <a:rPr lang="en-US" sz="3600" b="1" dirty="0">
                <a:solidFill>
                  <a:srgbClr val="002060"/>
                </a:solidFill>
                <a:latin typeface="Aharoni" panose="02010803020104030203" pitchFamily="2" charset="-79"/>
                <a:cs typeface="Aharoni" panose="02010803020104030203" pitchFamily="2" charset="-79"/>
              </a:rPr>
              <a:t>?
</a:t>
            </a:r>
          </a:p>
        </p:txBody>
      </p:sp>
      <p:cxnSp>
        <p:nvCxnSpPr>
          <p:cNvPr id="35" name="Straight Connector 3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877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E65BFD-427A-4FCC-A588-7536210E7829}"/>
              </a:ext>
            </a:extLst>
          </p:cNvPr>
          <p:cNvSpPr/>
          <p:nvPr/>
        </p:nvSpPr>
        <p:spPr>
          <a:xfrm>
            <a:off x="5983110" y="914400"/>
            <a:ext cx="4933245" cy="914400"/>
          </a:xfrm>
          <a:prstGeom prst="rect">
            <a:avLst/>
          </a:prstGeom>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9F1DFD-6233-4348-8980-38951720B328}"/>
              </a:ext>
            </a:extLst>
          </p:cNvPr>
          <p:cNvSpPr>
            <a:spLocks noGrp="1"/>
          </p:cNvSpPr>
          <p:nvPr>
            <p:ph idx="1"/>
          </p:nvPr>
        </p:nvSpPr>
        <p:spPr>
          <a:xfrm>
            <a:off x="6199188" y="1095022"/>
            <a:ext cx="4717168" cy="5384800"/>
          </a:xfrm>
        </p:spPr>
        <p:txBody>
          <a:bodyPr>
            <a:normAutofit lnSpcReduction="10000"/>
          </a:bodyPr>
          <a:lstStyle/>
          <a:p>
            <a:pPr marL="0" indent="0">
              <a:buNone/>
            </a:pPr>
            <a:r>
              <a:rPr lang="es-ES" sz="2800" b="1" dirty="0">
                <a:solidFill>
                  <a:schemeClr val="accent2">
                    <a:lumMod val="50000"/>
                  </a:schemeClr>
                </a:solidFill>
                <a:latin typeface="Ink Free" panose="03080402000500000000" pitchFamily="66" charset="0"/>
              </a:rPr>
              <a:t>Contrato vinculante entre profesor y estudiante
</a:t>
            </a:r>
            <a:r>
              <a:rPr lang="en-US" sz="2800" b="1" dirty="0" err="1">
                <a:solidFill>
                  <a:schemeClr val="accent2">
                    <a:lumMod val="50000"/>
                  </a:schemeClr>
                </a:solidFill>
                <a:latin typeface="Ink Free" panose="03080402000500000000" pitchFamily="66" charset="0"/>
              </a:rPr>
              <a:t>Contiene</a:t>
            </a:r>
            <a:r>
              <a:rPr lang="en-US" sz="2800" b="1" dirty="0">
                <a:solidFill>
                  <a:schemeClr val="accent2">
                    <a:lumMod val="50000"/>
                  </a:schemeClr>
                </a:solidFill>
                <a:latin typeface="Ink Free" panose="03080402000500000000" pitchFamily="66" charset="0"/>
              </a:rPr>
              <a:t>:</a:t>
            </a:r>
          </a:p>
          <a:p>
            <a:pPr lvl="1">
              <a:lnSpc>
                <a:spcPct val="124000"/>
              </a:lnSpc>
              <a:buFont typeface="Courier New" panose="02070309020205020404" pitchFamily="49" charset="0"/>
              <a:buChar char="o"/>
            </a:pPr>
            <a:r>
              <a:rPr lang="es-ES" sz="2400" b="1" dirty="0">
                <a:solidFill>
                  <a:schemeClr val="accent2">
                    <a:lumMod val="50000"/>
                  </a:schemeClr>
                </a:solidFill>
                <a:latin typeface="Ink Free" panose="03080402000500000000" pitchFamily="66" charset="0"/>
              </a:rPr>
              <a:t>Escala de clasificación
Asignaciones 
Fechas de prueba
Política de aulas
Políticas de HCC para</a:t>
            </a:r>
          </a:p>
          <a:p>
            <a:pPr lvl="2">
              <a:lnSpc>
                <a:spcPct val="124000"/>
              </a:lnSpc>
            </a:pPr>
            <a:r>
              <a:rPr lang="en-US" b="1" dirty="0">
                <a:solidFill>
                  <a:schemeClr val="accent2">
                    <a:lumMod val="50000"/>
                  </a:schemeClr>
                </a:solidFill>
                <a:latin typeface="Ink Free" panose="03080402000500000000" pitchFamily="66" charset="0"/>
              </a:rPr>
              <a:t>Registrar </a:t>
            </a:r>
            <a:r>
              <a:rPr lang="en-US" b="1" dirty="0" err="1">
                <a:solidFill>
                  <a:schemeClr val="accent2">
                    <a:lumMod val="50000"/>
                  </a:schemeClr>
                </a:solidFill>
                <a:latin typeface="Ink Free" panose="03080402000500000000" pitchFamily="66" charset="0"/>
              </a:rPr>
              <a:t>privacidad</a:t>
            </a:r>
            <a:r>
              <a:rPr lang="en-US" b="1" dirty="0">
                <a:solidFill>
                  <a:schemeClr val="accent2">
                    <a:lumMod val="50000"/>
                  </a:schemeClr>
                </a:solidFill>
                <a:latin typeface="Ink Free" panose="03080402000500000000" pitchFamily="66" charset="0"/>
              </a:rPr>
              <a:t>
</a:t>
            </a:r>
            <a:r>
              <a:rPr lang="en-US" b="1" dirty="0" err="1">
                <a:solidFill>
                  <a:schemeClr val="accent2">
                    <a:lumMod val="50000"/>
                  </a:schemeClr>
                </a:solidFill>
                <a:latin typeface="Ink Free" panose="03080402000500000000" pitchFamily="66" charset="0"/>
              </a:rPr>
              <a:t>Alojamiento</a:t>
            </a:r>
            <a:r>
              <a:rPr lang="en-US" b="1" dirty="0">
                <a:solidFill>
                  <a:schemeClr val="accent2">
                    <a:lumMod val="50000"/>
                  </a:schemeClr>
                </a:solidFill>
                <a:latin typeface="Ink Free" panose="03080402000500000000" pitchFamily="66" charset="0"/>
              </a:rPr>
              <a:t>
</a:t>
            </a:r>
            <a:r>
              <a:rPr lang="en-US" b="1" dirty="0" err="1">
                <a:solidFill>
                  <a:schemeClr val="accent2">
                    <a:lumMod val="50000"/>
                  </a:schemeClr>
                </a:solidFill>
                <a:latin typeface="Ink Free" panose="03080402000500000000" pitchFamily="66" charset="0"/>
              </a:rPr>
              <a:t>Plagio</a:t>
            </a:r>
            <a:endParaRPr lang="en-US" b="1" dirty="0">
              <a:solidFill>
                <a:schemeClr val="accent2">
                  <a:lumMod val="50000"/>
                </a:schemeClr>
              </a:solidFill>
              <a:latin typeface="Ink Free" panose="03080402000500000000" pitchFamily="66" charset="0"/>
            </a:endParaRPr>
          </a:p>
        </p:txBody>
      </p:sp>
      <p:sp>
        <p:nvSpPr>
          <p:cNvPr id="5" name="Scroll: Vertical 4">
            <a:extLst>
              <a:ext uri="{FF2B5EF4-FFF2-40B4-BE49-F238E27FC236}">
                <a16:creationId xmlns:a16="http://schemas.microsoft.com/office/drawing/2014/main" id="{E5F88993-C162-4CBF-9C37-9BD047FAE6DD}"/>
              </a:ext>
            </a:extLst>
          </p:cNvPr>
          <p:cNvSpPr/>
          <p:nvPr/>
        </p:nvSpPr>
        <p:spPr>
          <a:xfrm>
            <a:off x="711200" y="1095022"/>
            <a:ext cx="4165600" cy="5012267"/>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60C192-52BA-4785-BFCE-381E3A1A34C8}"/>
              </a:ext>
            </a:extLst>
          </p:cNvPr>
          <p:cNvSpPr>
            <a:spLocks noGrp="1"/>
          </p:cNvSpPr>
          <p:nvPr>
            <p:ph type="title"/>
          </p:nvPr>
        </p:nvSpPr>
        <p:spPr>
          <a:xfrm>
            <a:off x="1670756" y="2801055"/>
            <a:ext cx="2336801" cy="1600200"/>
          </a:xfrm>
        </p:spPr>
        <p:txBody>
          <a:bodyPr>
            <a:normAutofit fontScale="90000"/>
          </a:bodyPr>
          <a:lstStyle/>
          <a:p>
            <a:br>
              <a:rPr lang="en-US" sz="4800" b="1" dirty="0">
                <a:solidFill>
                  <a:schemeClr val="accent2">
                    <a:lumMod val="50000"/>
                  </a:schemeClr>
                </a:solidFill>
                <a:latin typeface="Ink Free" panose="03080402000500000000" pitchFamily="66" charset="0"/>
              </a:rPr>
            </a:br>
            <a:br>
              <a:rPr lang="en-US" sz="4800" b="1" dirty="0">
                <a:solidFill>
                  <a:schemeClr val="accent2">
                    <a:lumMod val="50000"/>
                  </a:schemeClr>
                </a:solidFill>
                <a:latin typeface="Ink Free" panose="03080402000500000000" pitchFamily="66" charset="0"/>
              </a:rPr>
            </a:br>
            <a:br>
              <a:rPr lang="en-US" sz="4800" b="1" dirty="0">
                <a:solidFill>
                  <a:schemeClr val="accent2">
                    <a:lumMod val="50000"/>
                  </a:schemeClr>
                </a:solidFill>
                <a:latin typeface="Ink Free" panose="03080402000500000000" pitchFamily="66" charset="0"/>
              </a:rPr>
            </a:br>
            <a:br>
              <a:rPr lang="en-US" sz="4800" b="1" dirty="0">
                <a:solidFill>
                  <a:schemeClr val="accent2">
                    <a:lumMod val="50000"/>
                  </a:schemeClr>
                </a:solidFill>
                <a:latin typeface="Ink Free" panose="03080402000500000000" pitchFamily="66" charset="0"/>
              </a:rPr>
            </a:br>
            <a:r>
              <a:rPr lang="en-US" sz="4800" b="1" dirty="0" err="1">
                <a:solidFill>
                  <a:schemeClr val="accent2">
                    <a:lumMod val="50000"/>
                  </a:schemeClr>
                </a:solidFill>
                <a:latin typeface="Ink Free" panose="03080402000500000000" pitchFamily="66" charset="0"/>
              </a:rPr>
              <a:t>Temario</a:t>
            </a:r>
            <a:r>
              <a:rPr lang="en-US" sz="4800" b="1" dirty="0">
                <a:solidFill>
                  <a:schemeClr val="accent2">
                    <a:lumMod val="50000"/>
                  </a:schemeClr>
                </a:solidFill>
                <a:latin typeface="Ink Free" panose="03080402000500000000" pitchFamily="66" charset="0"/>
              </a:rPr>
              <a:t>
</a:t>
            </a:r>
          </a:p>
        </p:txBody>
      </p:sp>
    </p:spTree>
    <p:extLst>
      <p:ext uri="{BB962C8B-B14F-4D97-AF65-F5344CB8AC3E}">
        <p14:creationId xmlns:p14="http://schemas.microsoft.com/office/powerpoint/2010/main" val="975102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E5F2FCF-6354-45DB-BE1F-9719B51C6D01}"/>
              </a:ext>
            </a:extLst>
          </p:cNvPr>
          <p:cNvGraphicFramePr>
            <a:graphicFrameLocks noGrp="1"/>
          </p:cNvGraphicFramePr>
          <p:nvPr>
            <p:ph idx="1"/>
            <p:extLst>
              <p:ext uri="{D42A27DB-BD31-4B8C-83A1-F6EECF244321}">
                <p14:modId xmlns:p14="http://schemas.microsoft.com/office/powerpoint/2010/main" val="2738253222"/>
              </p:ext>
            </p:extLst>
          </p:nvPr>
        </p:nvGraphicFramePr>
        <p:xfrm>
          <a:off x="2280356" y="282222"/>
          <a:ext cx="10992556" cy="5996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00271B93-D554-4F79-A52C-1127F6428BB8}"/>
              </a:ext>
            </a:extLst>
          </p:cNvPr>
          <p:cNvSpPr/>
          <p:nvPr/>
        </p:nvSpPr>
        <p:spPr>
          <a:xfrm>
            <a:off x="180770" y="1702979"/>
            <a:ext cx="3623586" cy="378565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s-ES" sz="4800" b="1" dirty="0">
                <a:ln/>
                <a:solidFill>
                  <a:schemeClr val="accent4"/>
                </a:solidFill>
                <a:latin typeface="Avenir Book" charset="0"/>
                <a:ea typeface="Avenir Book" charset="0"/>
                <a:cs typeface="Avenir Book" charset="0"/>
              </a:rPr>
              <a:t>Acceso de los padres a la información
</a:t>
            </a:r>
            <a:endParaRPr lang="en-US" sz="5400" b="1" dirty="0">
              <a:ln/>
              <a:solidFill>
                <a:schemeClr val="accent4"/>
              </a:solidFill>
            </a:endParaRPr>
          </a:p>
        </p:txBody>
      </p:sp>
    </p:spTree>
    <p:extLst>
      <p:ext uri="{BB962C8B-B14F-4D97-AF65-F5344CB8AC3E}">
        <p14:creationId xmlns:p14="http://schemas.microsoft.com/office/powerpoint/2010/main" val="2578283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4E6764-B826-45E6-A4C1-BBDF1DB9155C}"/>
              </a:ext>
            </a:extLst>
          </p:cNvPr>
          <p:cNvPicPr>
            <a:picLocks noChangeAspect="1"/>
          </p:cNvPicPr>
          <p:nvPr/>
        </p:nvPicPr>
        <p:blipFill>
          <a:blip r:embed="rId3"/>
          <a:stretch>
            <a:fillRect/>
          </a:stretch>
        </p:blipFill>
        <p:spPr>
          <a:xfrm>
            <a:off x="697901" y="172146"/>
            <a:ext cx="5398099" cy="6513707"/>
          </a:xfrm>
          <a:prstGeom prst="rect">
            <a:avLst/>
          </a:prstGeom>
          <a:ln>
            <a:solidFill>
              <a:schemeClr val="bg2">
                <a:lumMod val="75000"/>
              </a:schemeClr>
            </a:solidFill>
          </a:ln>
        </p:spPr>
      </p:pic>
      <p:sp>
        <p:nvSpPr>
          <p:cNvPr id="5" name="Rectangle: Rounded Corners 4">
            <a:extLst>
              <a:ext uri="{FF2B5EF4-FFF2-40B4-BE49-F238E27FC236}">
                <a16:creationId xmlns:a16="http://schemas.microsoft.com/office/drawing/2014/main" id="{1CDE913E-37EC-460B-AFC9-F4BCA660E1E9}"/>
              </a:ext>
            </a:extLst>
          </p:cNvPr>
          <p:cNvSpPr/>
          <p:nvPr/>
        </p:nvSpPr>
        <p:spPr>
          <a:xfrm>
            <a:off x="6255320" y="1099572"/>
            <a:ext cx="2580968" cy="988142"/>
          </a:xfrm>
          <a:prstGeom prst="roundRect">
            <a:avLst/>
          </a:prstGeom>
          <a:solidFill>
            <a:schemeClr val="accent1">
              <a:lumMod val="40000"/>
              <a:lumOff val="60000"/>
            </a:schemeClr>
          </a:solidFill>
          <a:ln w="9525"/>
        </p:spPr>
        <p:style>
          <a:lnRef idx="2">
            <a:schemeClr val="accent3"/>
          </a:lnRef>
          <a:fillRef idx="1">
            <a:schemeClr val="lt1"/>
          </a:fillRef>
          <a:effectRef idx="0">
            <a:schemeClr val="accent3"/>
          </a:effectRef>
          <a:fontRef idx="minor">
            <a:schemeClr val="dk1"/>
          </a:fontRef>
        </p:style>
        <p:txBody>
          <a:bodyPr rtlCol="0" anchor="ctr"/>
          <a:lstStyle/>
          <a:p>
            <a:pPr algn="ctr"/>
            <a:endParaRPr lang="es-ES" dirty="0"/>
          </a:p>
          <a:p>
            <a:pPr algn="ctr"/>
            <a:r>
              <a:rPr lang="es-ES" dirty="0"/>
              <a:t>Las calificaciones tienen diferentes pesos según el tipo de tarea
</a:t>
            </a:r>
            <a:endParaRPr lang="en-US" dirty="0"/>
          </a:p>
        </p:txBody>
      </p:sp>
      <p:cxnSp>
        <p:nvCxnSpPr>
          <p:cNvPr id="7" name="Straight Arrow Connector 6">
            <a:extLst>
              <a:ext uri="{FF2B5EF4-FFF2-40B4-BE49-F238E27FC236}">
                <a16:creationId xmlns:a16="http://schemas.microsoft.com/office/drawing/2014/main" id="{0761B3AD-F2A1-4B76-9649-500FC940ED8F}"/>
              </a:ext>
            </a:extLst>
          </p:cNvPr>
          <p:cNvCxnSpPr>
            <a:cxnSpLocks/>
          </p:cNvCxnSpPr>
          <p:nvPr/>
        </p:nvCxnSpPr>
        <p:spPr>
          <a:xfrm flipH="1">
            <a:off x="5825068" y="1682044"/>
            <a:ext cx="598310"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9" name="Rectangle: Rounded Corners 8">
            <a:extLst>
              <a:ext uri="{FF2B5EF4-FFF2-40B4-BE49-F238E27FC236}">
                <a16:creationId xmlns:a16="http://schemas.microsoft.com/office/drawing/2014/main" id="{82D66339-20E1-4D93-A009-185A20FE4F56}"/>
              </a:ext>
            </a:extLst>
          </p:cNvPr>
          <p:cNvSpPr/>
          <p:nvPr/>
        </p:nvSpPr>
        <p:spPr>
          <a:xfrm>
            <a:off x="4227689" y="3484039"/>
            <a:ext cx="2291644" cy="13998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50000"/>
                </a:schemeClr>
              </a:solidFill>
            </a:endParaRPr>
          </a:p>
          <a:p>
            <a:pPr algn="ctr"/>
            <a:r>
              <a:rPr lang="en-US" dirty="0" err="1">
                <a:solidFill>
                  <a:schemeClr val="accent2">
                    <a:lumMod val="50000"/>
                  </a:schemeClr>
                </a:solidFill>
              </a:rPr>
              <a:t>Tareas</a:t>
            </a:r>
            <a:r>
              <a:rPr lang="en-US" dirty="0">
                <a:solidFill>
                  <a:schemeClr val="accent2">
                    <a:lumMod val="50000"/>
                  </a:schemeClr>
                </a:solidFill>
              </a:rPr>
              <a:t> </a:t>
            </a:r>
            <a:r>
              <a:rPr lang="en-US" dirty="0" err="1">
                <a:solidFill>
                  <a:schemeClr val="accent2">
                    <a:lumMod val="50000"/>
                  </a:schemeClr>
                </a:solidFill>
              </a:rPr>
              <a:t>faltantes</a:t>
            </a:r>
            <a:r>
              <a:rPr lang="en-US" dirty="0">
                <a:solidFill>
                  <a:schemeClr val="accent2">
                    <a:lumMod val="50000"/>
                  </a:schemeClr>
                </a:solidFill>
              </a:rPr>
              <a:t> = 50 pts para no </a:t>
            </a:r>
            <a:r>
              <a:rPr lang="en-US" dirty="0" err="1">
                <a:solidFill>
                  <a:schemeClr val="accent2">
                    <a:lumMod val="50000"/>
                  </a:schemeClr>
                </a:solidFill>
              </a:rPr>
              <a:t>impactar</a:t>
            </a:r>
            <a:r>
              <a:rPr lang="en-US" dirty="0">
                <a:solidFill>
                  <a:schemeClr val="accent2">
                    <a:lumMod val="50000"/>
                  </a:schemeClr>
                </a:solidFill>
              </a:rPr>
              <a:t> </a:t>
            </a:r>
            <a:r>
              <a:rPr lang="en-US" dirty="0" err="1">
                <a:solidFill>
                  <a:schemeClr val="accent2">
                    <a:lumMod val="50000"/>
                  </a:schemeClr>
                </a:solidFill>
              </a:rPr>
              <a:t>excesivamente</a:t>
            </a:r>
            <a:r>
              <a:rPr lang="en-US" dirty="0">
                <a:solidFill>
                  <a:schemeClr val="accent2">
                    <a:lumMod val="50000"/>
                  </a:schemeClr>
                </a:solidFill>
              </a:rPr>
              <a:t> al </a:t>
            </a:r>
            <a:r>
              <a:rPr lang="en-US" dirty="0" err="1">
                <a:solidFill>
                  <a:schemeClr val="accent2">
                    <a:lumMod val="50000"/>
                  </a:schemeClr>
                </a:solidFill>
              </a:rPr>
              <a:t>estudiante</a:t>
            </a:r>
            <a:r>
              <a:rPr lang="en-US" dirty="0">
                <a:solidFill>
                  <a:schemeClr val="accent2">
                    <a:lumMod val="50000"/>
                  </a:schemeClr>
                </a:solidFill>
              </a:rPr>
              <a:t>
</a:t>
            </a:r>
          </a:p>
        </p:txBody>
      </p:sp>
      <p:cxnSp>
        <p:nvCxnSpPr>
          <p:cNvPr id="10" name="Straight Arrow Connector 9">
            <a:extLst>
              <a:ext uri="{FF2B5EF4-FFF2-40B4-BE49-F238E27FC236}">
                <a16:creationId xmlns:a16="http://schemas.microsoft.com/office/drawing/2014/main" id="{C25D0D5C-51C9-4740-AAC0-239C209E5919}"/>
              </a:ext>
            </a:extLst>
          </p:cNvPr>
          <p:cNvCxnSpPr>
            <a:cxnSpLocks/>
          </p:cNvCxnSpPr>
          <p:nvPr/>
        </p:nvCxnSpPr>
        <p:spPr>
          <a:xfrm flipH="1" flipV="1">
            <a:off x="3430368" y="3338691"/>
            <a:ext cx="1141632" cy="829731"/>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16" name="Rectangle: Rounded Corners 15">
            <a:extLst>
              <a:ext uri="{FF2B5EF4-FFF2-40B4-BE49-F238E27FC236}">
                <a16:creationId xmlns:a16="http://schemas.microsoft.com/office/drawing/2014/main" id="{835EF3F9-31E6-4D95-9E9B-A53CD8B15074}"/>
              </a:ext>
            </a:extLst>
          </p:cNvPr>
          <p:cNvSpPr/>
          <p:nvPr/>
        </p:nvSpPr>
        <p:spPr>
          <a:xfrm>
            <a:off x="6897511" y="2269067"/>
            <a:ext cx="5068711" cy="4416786"/>
          </a:xfrm>
          <a:prstGeom prst="roundRect">
            <a:avLst/>
          </a:prstGeom>
          <a:solidFill>
            <a:schemeClr val="accent2">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Wingdings" panose="05000000000000000000" pitchFamily="2" charset="2"/>
              <a:buChar char="Ø"/>
            </a:pPr>
            <a:r>
              <a:rPr lang="es-ES" sz="1600" dirty="0">
                <a:solidFill>
                  <a:schemeClr val="bg1"/>
                </a:solidFill>
              </a:rPr>
              <a:t>Conferencias </a:t>
            </a:r>
            <a:r>
              <a:rPr lang="es-ES" sz="1600" dirty="0" err="1">
                <a:solidFill>
                  <a:schemeClr val="bg1"/>
                </a:solidFill>
              </a:rPr>
              <a:t>sherman</a:t>
            </a:r>
            <a:r>
              <a:rPr lang="es-ES" sz="1600" dirty="0">
                <a:solidFill>
                  <a:schemeClr val="bg1"/>
                </a:solidFill>
              </a:rPr>
              <a:t> con cada estudiante al menos una vez cada 3 semanas discutiendo:</a:t>
            </a:r>
          </a:p>
          <a:p>
            <a:pPr marL="742950" lvl="1" indent="-285750">
              <a:lnSpc>
                <a:spcPct val="150000"/>
              </a:lnSpc>
              <a:buFont typeface="Wingdings" panose="05000000000000000000" pitchFamily="2" charset="2"/>
              <a:buChar char="Ø"/>
            </a:pPr>
            <a:r>
              <a:rPr lang="es-ES" sz="1600" dirty="0">
                <a:solidFill>
                  <a:schemeClr val="bg1"/>
                </a:solidFill>
              </a:rPr>
              <a:t>Metas de establecimiento de calificaciones
Fortalezas / Mejoras
Desafíos / obstáculos
Planes de acción para superar</a:t>
            </a:r>
          </a:p>
          <a:p>
            <a:pPr marL="285750" indent="-285750">
              <a:lnSpc>
                <a:spcPct val="150000"/>
              </a:lnSpc>
              <a:buFont typeface="Wingdings" panose="05000000000000000000" pitchFamily="2" charset="2"/>
              <a:buChar char="Ø"/>
            </a:pPr>
            <a:r>
              <a:rPr lang="es-ES" sz="1600" dirty="0">
                <a:solidFill>
                  <a:schemeClr val="bg1"/>
                </a:solidFill>
              </a:rPr>
              <a:t>Los estudiantes reciben copia impresa de las calificaciones cada 3 semanas.
Crédito adicional por las calificaciones que regresan y el plan de acción firmado por los padres</a:t>
            </a:r>
            <a:endParaRPr lang="en-US" sz="1600" dirty="0">
              <a:solidFill>
                <a:schemeClr val="bg1"/>
              </a:solidFill>
            </a:endParaRPr>
          </a:p>
        </p:txBody>
      </p:sp>
      <p:sp>
        <p:nvSpPr>
          <p:cNvPr id="17" name="TextBox 16">
            <a:extLst>
              <a:ext uri="{FF2B5EF4-FFF2-40B4-BE49-F238E27FC236}">
                <a16:creationId xmlns:a16="http://schemas.microsoft.com/office/drawing/2014/main" id="{2F9BF4FA-B0F6-46D4-B03F-18524E5F3CA4}"/>
              </a:ext>
            </a:extLst>
          </p:cNvPr>
          <p:cNvSpPr txBox="1"/>
          <p:nvPr/>
        </p:nvSpPr>
        <p:spPr>
          <a:xfrm>
            <a:off x="6255320" y="353547"/>
            <a:ext cx="5863301" cy="600677"/>
          </a:xfrm>
          <a:prstGeom prst="rect">
            <a:avLst/>
          </a:prstGeom>
          <a:solidFill>
            <a:schemeClr val="accent1">
              <a:lumMod val="20000"/>
              <a:lumOff val="80000"/>
            </a:schemeClr>
          </a:solidFill>
          <a:ln w="19050">
            <a:solidFill>
              <a:schemeClr val="accent2">
                <a:lumMod val="50000"/>
              </a:schemeClr>
            </a:solidFill>
            <a:prstDash val="solid"/>
          </a:ln>
        </p:spPr>
        <p:txBody>
          <a:bodyPr wrap="square" rtlCol="0" anchor="ctr">
            <a:spAutoFit/>
          </a:bodyPr>
          <a:lstStyle/>
          <a:p>
            <a:pPr>
              <a:lnSpc>
                <a:spcPts val="4300"/>
              </a:lnSpc>
            </a:pPr>
            <a:r>
              <a:rPr lang="es-ES" sz="2800" b="1" dirty="0">
                <a:latin typeface="+mj-lt"/>
                <a:ea typeface="Avenir Book" charset="0"/>
                <a:cs typeface="Avenir Book" charset="0"/>
              </a:rPr>
              <a:t>¿Cómo se calculan las calificaciones?</a:t>
            </a:r>
            <a:endParaRPr lang="en-US" sz="2800" b="1" dirty="0">
              <a:latin typeface="+mj-lt"/>
              <a:ea typeface="Avenir Book" charset="0"/>
              <a:cs typeface="Avenir Book" charset="0"/>
            </a:endParaRPr>
          </a:p>
        </p:txBody>
      </p:sp>
    </p:spTree>
    <p:extLst>
      <p:ext uri="{BB962C8B-B14F-4D97-AF65-F5344CB8AC3E}">
        <p14:creationId xmlns:p14="http://schemas.microsoft.com/office/powerpoint/2010/main" val="2602359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9FA8B6-E147-4FD1-862D-F7F722F6FFD2}"/>
              </a:ext>
            </a:extLst>
          </p:cNvPr>
          <p:cNvPicPr>
            <a:picLocks noChangeAspect="1"/>
          </p:cNvPicPr>
          <p:nvPr/>
        </p:nvPicPr>
        <p:blipFill>
          <a:blip r:embed="rId3"/>
          <a:stretch>
            <a:fillRect/>
          </a:stretch>
        </p:blipFill>
        <p:spPr>
          <a:xfrm>
            <a:off x="4402667" y="272957"/>
            <a:ext cx="5133055" cy="3099603"/>
          </a:xfrm>
          <a:prstGeom prst="rect">
            <a:avLst/>
          </a:prstGeom>
          <a:ln>
            <a:solidFill>
              <a:schemeClr val="tx2">
                <a:lumMod val="60000"/>
                <a:lumOff val="40000"/>
              </a:schemeClr>
            </a:solidFill>
          </a:ln>
        </p:spPr>
      </p:pic>
      <p:pic>
        <p:nvPicPr>
          <p:cNvPr id="5" name="Picture 4">
            <a:extLst>
              <a:ext uri="{FF2B5EF4-FFF2-40B4-BE49-F238E27FC236}">
                <a16:creationId xmlns:a16="http://schemas.microsoft.com/office/drawing/2014/main" id="{160296E2-A25D-4251-A934-55A4D1DD8D67}"/>
              </a:ext>
            </a:extLst>
          </p:cNvPr>
          <p:cNvPicPr>
            <a:picLocks noChangeAspect="1"/>
          </p:cNvPicPr>
          <p:nvPr/>
        </p:nvPicPr>
        <p:blipFill rotWithShape="1">
          <a:blip r:embed="rId4"/>
          <a:srcRect r="10304"/>
          <a:stretch/>
        </p:blipFill>
        <p:spPr>
          <a:xfrm>
            <a:off x="4423564" y="3641749"/>
            <a:ext cx="5133054" cy="2943294"/>
          </a:xfrm>
          <a:prstGeom prst="rect">
            <a:avLst/>
          </a:prstGeom>
        </p:spPr>
      </p:pic>
      <p:sp>
        <p:nvSpPr>
          <p:cNvPr id="6" name="Rectangle 5">
            <a:extLst>
              <a:ext uri="{FF2B5EF4-FFF2-40B4-BE49-F238E27FC236}">
                <a16:creationId xmlns:a16="http://schemas.microsoft.com/office/drawing/2014/main" id="{8BA255FF-BA1B-46BC-9B61-0F2F91CBCD7B}"/>
              </a:ext>
            </a:extLst>
          </p:cNvPr>
          <p:cNvSpPr/>
          <p:nvPr/>
        </p:nvSpPr>
        <p:spPr>
          <a:xfrm>
            <a:off x="5584358" y="272957"/>
            <a:ext cx="2566220" cy="2339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en-US" sz="300" dirty="0">
              <a:solidFill>
                <a:schemeClr val="accent2">
                  <a:lumMod val="50000"/>
                </a:schemeClr>
              </a:solidFill>
            </a:endParaRPr>
          </a:p>
          <a:p>
            <a:pPr>
              <a:spcBef>
                <a:spcPts val="600"/>
              </a:spcBef>
            </a:pPr>
            <a:r>
              <a:rPr lang="es-ES" sz="1100" b="1" dirty="0">
                <a:solidFill>
                  <a:schemeClr val="accent2">
                    <a:lumMod val="50000"/>
                  </a:schemeClr>
                </a:solidFill>
                <a:highlight>
                  <a:srgbClr val="FFFF00"/>
                </a:highlight>
              </a:rPr>
              <a:t>Falta de tarea baja de grado</a:t>
            </a:r>
            <a:r>
              <a:rPr lang="es-ES" sz="1100" b="1" dirty="0">
                <a:solidFill>
                  <a:schemeClr val="accent2">
                    <a:lumMod val="50000"/>
                  </a:schemeClr>
                </a:solidFill>
              </a:rPr>
              <a:t>
</a:t>
            </a:r>
            <a:endParaRPr lang="en-US" sz="1100" b="1" dirty="0">
              <a:solidFill>
                <a:schemeClr val="accent2">
                  <a:lumMod val="50000"/>
                </a:schemeClr>
              </a:solidFill>
            </a:endParaRPr>
          </a:p>
          <a:p>
            <a:pPr>
              <a:spcBef>
                <a:spcPts val="600"/>
              </a:spcBef>
            </a:pPr>
            <a:endParaRPr lang="en-US" sz="1100" b="1" dirty="0">
              <a:solidFill>
                <a:schemeClr val="accent2">
                  <a:lumMod val="50000"/>
                </a:schemeClr>
              </a:solidFill>
            </a:endParaRPr>
          </a:p>
          <a:p>
            <a:pPr>
              <a:spcBef>
                <a:spcPts val="600"/>
              </a:spcBef>
            </a:pPr>
            <a:endParaRPr lang="en-US" sz="1100" b="1" dirty="0">
              <a:solidFill>
                <a:schemeClr val="accent2">
                  <a:lumMod val="50000"/>
                </a:schemeClr>
              </a:solidFill>
            </a:endParaRPr>
          </a:p>
          <a:p>
            <a:pPr>
              <a:spcBef>
                <a:spcPts val="600"/>
              </a:spcBef>
            </a:pPr>
            <a:r>
              <a:rPr lang="en-US" sz="1100" b="1" dirty="0">
                <a:solidFill>
                  <a:schemeClr val="accent2">
                    <a:lumMod val="50000"/>
                  </a:schemeClr>
                </a:solidFill>
                <a:highlight>
                  <a:srgbClr val="FFFF00"/>
                </a:highlight>
              </a:rPr>
              <a:t>Sin </a:t>
            </a:r>
            <a:r>
              <a:rPr lang="en-US" sz="1100" b="1" dirty="0" err="1">
                <a:solidFill>
                  <a:schemeClr val="accent2">
                    <a:lumMod val="50000"/>
                  </a:schemeClr>
                </a:solidFill>
                <a:highlight>
                  <a:srgbClr val="FFFF00"/>
                </a:highlight>
              </a:rPr>
              <a:t>crédito</a:t>
            </a:r>
            <a:r>
              <a:rPr lang="en-US" sz="1100" b="1" dirty="0">
                <a:solidFill>
                  <a:schemeClr val="accent2">
                    <a:lumMod val="50000"/>
                  </a:schemeClr>
                </a:solidFill>
                <a:highlight>
                  <a:srgbClr val="FFFF00"/>
                </a:highlight>
              </a:rPr>
              <a:t> </a:t>
            </a:r>
            <a:r>
              <a:rPr lang="en-US" sz="1100" b="1" dirty="0" err="1">
                <a:solidFill>
                  <a:schemeClr val="accent2">
                    <a:lumMod val="50000"/>
                  </a:schemeClr>
                </a:solidFill>
                <a:highlight>
                  <a:srgbClr val="FFFF00"/>
                </a:highlight>
              </a:rPr>
              <a:t>adicional</a:t>
            </a:r>
            <a:r>
              <a:rPr lang="en-US" sz="1100" b="1" dirty="0">
                <a:solidFill>
                  <a:schemeClr val="accent2">
                    <a:lumMod val="50000"/>
                  </a:schemeClr>
                </a:solidFill>
                <a:highlight>
                  <a:srgbClr val="FFFF00"/>
                </a:highlight>
              </a:rPr>
              <a:t>
</a:t>
            </a:r>
          </a:p>
          <a:p>
            <a:pPr>
              <a:spcBef>
                <a:spcPts val="600"/>
              </a:spcBef>
            </a:pPr>
            <a:r>
              <a:rPr lang="es-ES" sz="1200" b="1" dirty="0">
                <a:solidFill>
                  <a:srgbClr val="0070C0"/>
                </a:solidFill>
              </a:rPr>
              <a:t>Lo hizo muy bien en la prueba
</a:t>
            </a:r>
            <a:endParaRPr lang="en-US" sz="1100" b="1" dirty="0">
              <a:solidFill>
                <a:schemeClr val="accent2">
                  <a:lumMod val="50000"/>
                </a:schemeClr>
              </a:solidFill>
              <a:highlight>
                <a:srgbClr val="FFFF00"/>
              </a:highlight>
            </a:endParaRPr>
          </a:p>
          <a:p>
            <a:pPr>
              <a:spcBef>
                <a:spcPts val="600"/>
              </a:spcBef>
            </a:pPr>
            <a:endParaRPr lang="en-US" sz="1200" b="1" dirty="0">
              <a:solidFill>
                <a:schemeClr val="accent2">
                  <a:lumMod val="50000"/>
                </a:schemeClr>
              </a:solidFill>
            </a:endParaRPr>
          </a:p>
        </p:txBody>
      </p:sp>
      <p:sp>
        <p:nvSpPr>
          <p:cNvPr id="7" name="Title 6">
            <a:extLst>
              <a:ext uri="{FF2B5EF4-FFF2-40B4-BE49-F238E27FC236}">
                <a16:creationId xmlns:a16="http://schemas.microsoft.com/office/drawing/2014/main" id="{F14BF4F0-C783-4C1B-8778-4B0BDDE77698}"/>
              </a:ext>
            </a:extLst>
          </p:cNvPr>
          <p:cNvSpPr>
            <a:spLocks noGrp="1"/>
          </p:cNvSpPr>
          <p:nvPr>
            <p:ph type="title"/>
          </p:nvPr>
        </p:nvSpPr>
        <p:spPr>
          <a:xfrm>
            <a:off x="510822" y="272956"/>
            <a:ext cx="3273778" cy="3099603"/>
          </a:xfrm>
          <a:solidFill>
            <a:schemeClr val="accent1">
              <a:lumMod val="40000"/>
              <a:lumOff val="60000"/>
            </a:schemeClr>
          </a:solidFill>
          <a:ln w="19050">
            <a:solidFill>
              <a:schemeClr val="tx1">
                <a:lumMod val="50000"/>
                <a:lumOff val="50000"/>
              </a:schemeClr>
            </a:solidFill>
          </a:ln>
        </p:spPr>
        <p:txBody>
          <a:bodyPr anchor="t">
            <a:normAutofit fontScale="90000"/>
          </a:bodyPr>
          <a:lstStyle/>
          <a:p>
            <a:pPr>
              <a:lnSpc>
                <a:spcPct val="120000"/>
              </a:lnSpc>
              <a:spcBef>
                <a:spcPts val="600"/>
              </a:spcBef>
              <a:spcAft>
                <a:spcPts val="600"/>
              </a:spcAft>
            </a:pPr>
            <a:r>
              <a:rPr lang="es-ES" sz="3600" b="1" dirty="0">
                <a:latin typeface="+mn-lt"/>
              </a:rPr>
              <a:t>Hace la tarea</a:t>
            </a:r>
            <a:br>
              <a:rPr lang="es-ES" sz="3600" b="1" dirty="0">
                <a:latin typeface="+mn-lt"/>
              </a:rPr>
            </a:br>
            <a:r>
              <a:rPr lang="es-ES" sz="3600" b="1" dirty="0">
                <a:latin typeface="+mn-lt"/>
              </a:rPr>
              <a:t>¿Impactos en las calificaciones?</a:t>
            </a:r>
            <a:br>
              <a:rPr lang="es-ES" sz="3600" b="1" dirty="0">
                <a:latin typeface="+mn-lt"/>
              </a:rPr>
            </a:br>
            <a:r>
              <a:rPr lang="en-US" sz="800" b="1" dirty="0">
                <a:latin typeface="+mn-lt"/>
              </a:rPr>
              <a:t>                            </a:t>
            </a:r>
            <a:r>
              <a:rPr lang="en-US" sz="4900" b="1" u="sng" dirty="0">
                <a:solidFill>
                  <a:srgbClr val="FF0000"/>
                </a:solidFill>
                <a:latin typeface="Arial Black" panose="020B0A04020102020204" pitchFamily="34" charset="0"/>
              </a:rPr>
              <a:t>Y E S</a:t>
            </a:r>
            <a:r>
              <a:rPr lang="en-US" sz="4900" b="1" u="sng" dirty="0">
                <a:solidFill>
                  <a:srgbClr val="FF0000"/>
                </a:solidFill>
                <a:latin typeface="+mn-lt"/>
              </a:rPr>
              <a:t> </a:t>
            </a:r>
            <a:endParaRPr lang="en-US" sz="3600" b="1" u="sng" dirty="0">
              <a:solidFill>
                <a:srgbClr val="FF0000"/>
              </a:solidFill>
              <a:latin typeface="+mn-lt"/>
            </a:endParaRPr>
          </a:p>
        </p:txBody>
      </p:sp>
      <p:sp>
        <p:nvSpPr>
          <p:cNvPr id="9" name="Rectangle 8">
            <a:extLst>
              <a:ext uri="{FF2B5EF4-FFF2-40B4-BE49-F238E27FC236}">
                <a16:creationId xmlns:a16="http://schemas.microsoft.com/office/drawing/2014/main" id="{ECE054BC-672C-4757-B2FD-EEF145D643B6}"/>
              </a:ext>
            </a:extLst>
          </p:cNvPr>
          <p:cNvSpPr/>
          <p:nvPr/>
        </p:nvSpPr>
        <p:spPr>
          <a:xfrm>
            <a:off x="9148915" y="787376"/>
            <a:ext cx="2824311" cy="2136446"/>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b="1" dirty="0" err="1">
                <a:solidFill>
                  <a:srgbClr val="FFC000"/>
                </a:solidFill>
              </a:rPr>
              <a:t>Habría</a:t>
            </a:r>
            <a:r>
              <a:rPr lang="en-US" b="1" dirty="0">
                <a:solidFill>
                  <a:srgbClr val="FFC000"/>
                </a:solidFill>
              </a:rPr>
              <a:t> </a:t>
            </a:r>
            <a:r>
              <a:rPr lang="en-US" b="1" dirty="0" err="1">
                <a:solidFill>
                  <a:srgbClr val="FFC000"/>
                </a:solidFill>
              </a:rPr>
              <a:t>recibido</a:t>
            </a:r>
            <a:r>
              <a:rPr lang="en-US" b="1" dirty="0">
                <a:solidFill>
                  <a:srgbClr val="FFC000"/>
                </a:solidFill>
              </a:rPr>
              <a:t> una 'A’ … SI</a:t>
            </a:r>
          </a:p>
          <a:p>
            <a:pPr marL="342900" indent="-342900">
              <a:lnSpc>
                <a:spcPct val="150000"/>
              </a:lnSpc>
              <a:buFont typeface="+mj-lt"/>
              <a:buAutoNum type="arabicPeriod"/>
            </a:pPr>
            <a:r>
              <a:rPr lang="es-ES" sz="1600" dirty="0"/>
              <a:t>Entrega de la tarea a tiempo
</a:t>
            </a:r>
            <a:r>
              <a:rPr lang="en-US" sz="1600" dirty="0" err="1"/>
              <a:t>Hacer</a:t>
            </a:r>
            <a:r>
              <a:rPr lang="en-US" sz="1600" dirty="0"/>
              <a:t> </a:t>
            </a:r>
            <a:r>
              <a:rPr lang="en-US" sz="1600" dirty="0" err="1"/>
              <a:t>crédito</a:t>
            </a:r>
            <a:r>
              <a:rPr lang="en-US" sz="1600" dirty="0"/>
              <a:t> extra</a:t>
            </a:r>
          </a:p>
          <a:p>
            <a:pPr marL="342900" indent="-342900">
              <a:buFont typeface="+mj-lt"/>
              <a:buAutoNum type="arabicPeriod"/>
            </a:pPr>
            <a:endParaRPr lang="en-US" dirty="0"/>
          </a:p>
        </p:txBody>
      </p:sp>
      <p:sp>
        <p:nvSpPr>
          <p:cNvPr id="15" name="Title 6">
            <a:extLst>
              <a:ext uri="{FF2B5EF4-FFF2-40B4-BE49-F238E27FC236}">
                <a16:creationId xmlns:a16="http://schemas.microsoft.com/office/drawing/2014/main" id="{B5ECF56D-DD22-4AFD-9D3B-58CEE2061289}"/>
              </a:ext>
            </a:extLst>
          </p:cNvPr>
          <p:cNvSpPr txBox="1">
            <a:spLocks/>
          </p:cNvSpPr>
          <p:nvPr/>
        </p:nvSpPr>
        <p:spPr>
          <a:xfrm>
            <a:off x="510821" y="3662985"/>
            <a:ext cx="3273777" cy="2579771"/>
          </a:xfrm>
          <a:prstGeom prst="rect">
            <a:avLst/>
          </a:prstGeom>
          <a:solidFill>
            <a:schemeClr val="accent1">
              <a:lumMod val="40000"/>
              <a:lumOff val="60000"/>
            </a:schemeClr>
          </a:solidFill>
          <a:ln>
            <a:solidFill>
              <a:schemeClr val="bg2">
                <a:lumMod val="60000"/>
                <a:lumOff val="40000"/>
              </a:schemeClr>
            </a:solidFill>
          </a:ln>
        </p:spPr>
        <p:txBody>
          <a:bodyPr vert="horz" lIns="91440" tIns="45720" rIns="91440" bIns="45720" rtlCol="0" anchor="t">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000" b="1" dirty="0">
              <a:highlight>
                <a:srgbClr val="808080"/>
              </a:highlight>
            </a:endParaRPr>
          </a:p>
          <a:p>
            <a:r>
              <a:rPr lang="es-ES" sz="2800" b="1" dirty="0">
                <a:latin typeface="+mn-lt"/>
              </a:rPr>
              <a:t>Fórmula de clasificación de HCC
</a:t>
            </a:r>
            <a:r>
              <a:rPr lang="en-US" sz="2700" b="1" dirty="0"/>
              <a:t>       </a:t>
            </a:r>
            <a:r>
              <a:rPr lang="en-US" sz="2000" b="1" dirty="0"/>
              <a:t>A   =   100 – 90</a:t>
            </a:r>
          </a:p>
          <a:p>
            <a:pPr>
              <a:lnSpc>
                <a:spcPct val="150000"/>
              </a:lnSpc>
            </a:pPr>
            <a:r>
              <a:rPr lang="en-US" sz="2000" b="1" dirty="0"/>
              <a:t>         B   =     89 – 80</a:t>
            </a:r>
          </a:p>
          <a:p>
            <a:pPr>
              <a:lnSpc>
                <a:spcPct val="150000"/>
              </a:lnSpc>
            </a:pPr>
            <a:r>
              <a:rPr lang="en-US" sz="2000" b="1" dirty="0"/>
              <a:t>         C   =     79 – 70</a:t>
            </a:r>
          </a:p>
          <a:p>
            <a:pPr>
              <a:lnSpc>
                <a:spcPct val="150000"/>
              </a:lnSpc>
            </a:pPr>
            <a:r>
              <a:rPr lang="en-US" sz="2000" b="1" dirty="0"/>
              <a:t>         D   =     69 – 60</a:t>
            </a:r>
          </a:p>
          <a:p>
            <a:pPr>
              <a:lnSpc>
                <a:spcPct val="150000"/>
              </a:lnSpc>
            </a:pPr>
            <a:r>
              <a:rPr lang="en-US" sz="2000" b="1" dirty="0"/>
              <a:t>         F    =     59 and below</a:t>
            </a:r>
          </a:p>
        </p:txBody>
      </p:sp>
      <p:sp>
        <p:nvSpPr>
          <p:cNvPr id="17" name="Rectangle 16">
            <a:extLst>
              <a:ext uri="{FF2B5EF4-FFF2-40B4-BE49-F238E27FC236}">
                <a16:creationId xmlns:a16="http://schemas.microsoft.com/office/drawing/2014/main" id="{504392FF-A46A-4446-9295-00A3B16BCF18}"/>
              </a:ext>
            </a:extLst>
          </p:cNvPr>
          <p:cNvSpPr/>
          <p:nvPr/>
        </p:nvSpPr>
        <p:spPr>
          <a:xfrm>
            <a:off x="5736758" y="3662985"/>
            <a:ext cx="2566220" cy="2339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en-US" sz="300" dirty="0">
              <a:solidFill>
                <a:schemeClr val="accent2">
                  <a:lumMod val="50000"/>
                </a:schemeClr>
              </a:solidFill>
            </a:endParaRPr>
          </a:p>
          <a:p>
            <a:pPr>
              <a:spcBef>
                <a:spcPts val="600"/>
              </a:spcBef>
            </a:pPr>
            <a:r>
              <a:rPr lang="en-US" sz="1100" b="1" dirty="0" err="1">
                <a:solidFill>
                  <a:schemeClr val="accent2">
                    <a:lumMod val="50000"/>
                  </a:schemeClr>
                </a:solidFill>
                <a:highlight>
                  <a:srgbClr val="FFFF00"/>
                </a:highlight>
              </a:rPr>
              <a:t>Tarea</a:t>
            </a:r>
            <a:r>
              <a:rPr lang="en-US" sz="1100" b="1" dirty="0">
                <a:solidFill>
                  <a:schemeClr val="accent2">
                    <a:lumMod val="50000"/>
                  </a:schemeClr>
                </a:solidFill>
                <a:highlight>
                  <a:srgbClr val="FFFF00"/>
                </a:highlight>
              </a:rPr>
              <a:t> </a:t>
            </a:r>
            <a:r>
              <a:rPr lang="en-US" sz="1100" b="1" dirty="0" err="1">
                <a:solidFill>
                  <a:schemeClr val="accent2">
                    <a:lumMod val="50000"/>
                  </a:schemeClr>
                </a:solidFill>
                <a:highlight>
                  <a:srgbClr val="FFFF00"/>
                </a:highlight>
              </a:rPr>
              <a:t>guardada</a:t>
            </a:r>
            <a:r>
              <a:rPr lang="en-US" sz="1100" b="1" dirty="0">
                <a:solidFill>
                  <a:schemeClr val="accent2">
                    <a:lumMod val="50000"/>
                  </a:schemeClr>
                </a:solidFill>
                <a:highlight>
                  <a:srgbClr val="FFFF00"/>
                </a:highlight>
              </a:rPr>
              <a:t> </a:t>
            </a:r>
            <a:r>
              <a:rPr lang="en-US" sz="1100" b="1" dirty="0" err="1">
                <a:solidFill>
                  <a:schemeClr val="accent2">
                    <a:lumMod val="50000"/>
                  </a:schemeClr>
                </a:solidFill>
                <a:highlight>
                  <a:srgbClr val="FFFF00"/>
                </a:highlight>
              </a:rPr>
              <a:t>calificación</a:t>
            </a:r>
            <a:r>
              <a:rPr lang="en-US" sz="1100" b="1" dirty="0">
                <a:solidFill>
                  <a:schemeClr val="accent2">
                    <a:lumMod val="50000"/>
                  </a:schemeClr>
                </a:solidFill>
                <a:highlight>
                  <a:srgbClr val="FFFF00"/>
                </a:highlight>
              </a:rPr>
              <a:t>
</a:t>
            </a:r>
          </a:p>
          <a:p>
            <a:pPr>
              <a:spcBef>
                <a:spcPts val="600"/>
              </a:spcBef>
            </a:pPr>
            <a:r>
              <a:rPr lang="es-ES" sz="1100" b="1" dirty="0">
                <a:solidFill>
                  <a:srgbClr val="0070C0"/>
                </a:solidFill>
              </a:rPr>
              <a:t>Tareas en clase. No hay razón no completada.
</a:t>
            </a:r>
            <a:endParaRPr lang="en-US" sz="1100" b="1" dirty="0">
              <a:solidFill>
                <a:schemeClr val="accent2">
                  <a:lumMod val="50000"/>
                </a:schemeClr>
              </a:solidFill>
              <a:highlight>
                <a:srgbClr val="FFFF00"/>
              </a:highlight>
            </a:endParaRPr>
          </a:p>
          <a:p>
            <a:pPr>
              <a:spcBef>
                <a:spcPts val="600"/>
              </a:spcBef>
            </a:pPr>
            <a:endParaRPr lang="en-US" sz="1100" b="1" dirty="0">
              <a:solidFill>
                <a:schemeClr val="accent2">
                  <a:lumMod val="50000"/>
                </a:schemeClr>
              </a:solidFill>
              <a:highlight>
                <a:srgbClr val="FFFF00"/>
              </a:highlight>
            </a:endParaRPr>
          </a:p>
          <a:p>
            <a:pPr>
              <a:spcBef>
                <a:spcPts val="600"/>
              </a:spcBef>
            </a:pPr>
            <a:endParaRPr lang="en-US" sz="1100" b="1" dirty="0">
              <a:solidFill>
                <a:schemeClr val="accent2">
                  <a:lumMod val="50000"/>
                </a:schemeClr>
              </a:solidFill>
              <a:highlight>
                <a:srgbClr val="FFFF00"/>
              </a:highlight>
            </a:endParaRPr>
          </a:p>
          <a:p>
            <a:pPr>
              <a:spcBef>
                <a:spcPts val="600"/>
              </a:spcBef>
            </a:pPr>
            <a:endParaRPr lang="en-US" sz="1100" b="1" dirty="0">
              <a:solidFill>
                <a:schemeClr val="accent2">
                  <a:lumMod val="50000"/>
                </a:schemeClr>
              </a:solidFill>
              <a:highlight>
                <a:srgbClr val="FFFF00"/>
              </a:highlight>
            </a:endParaRPr>
          </a:p>
          <a:p>
            <a:pPr>
              <a:spcBef>
                <a:spcPts val="600"/>
              </a:spcBef>
            </a:pPr>
            <a:endParaRPr lang="en-US" sz="1200" b="1" dirty="0">
              <a:solidFill>
                <a:schemeClr val="accent2">
                  <a:lumMod val="50000"/>
                </a:schemeClr>
              </a:solidFill>
            </a:endParaRPr>
          </a:p>
        </p:txBody>
      </p:sp>
      <p:sp>
        <p:nvSpPr>
          <p:cNvPr id="18" name="Rectangle 17">
            <a:extLst>
              <a:ext uri="{FF2B5EF4-FFF2-40B4-BE49-F238E27FC236}">
                <a16:creationId xmlns:a16="http://schemas.microsoft.com/office/drawing/2014/main" id="{77AFF8A5-849C-4783-8B46-1D5A22911928}"/>
              </a:ext>
            </a:extLst>
          </p:cNvPr>
          <p:cNvSpPr/>
          <p:nvPr/>
        </p:nvSpPr>
        <p:spPr>
          <a:xfrm>
            <a:off x="9148915" y="4458239"/>
            <a:ext cx="2964063" cy="1999005"/>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b="1" dirty="0" err="1">
                <a:solidFill>
                  <a:srgbClr val="FFC000"/>
                </a:solidFill>
              </a:rPr>
              <a:t>Diferencia</a:t>
            </a:r>
            <a:r>
              <a:rPr lang="en-US" b="1" dirty="0">
                <a:solidFill>
                  <a:srgbClr val="FFC000"/>
                </a:solidFill>
              </a:rPr>
              <a:t> entre pasar vs FRACASO</a:t>
            </a:r>
          </a:p>
          <a:p>
            <a:pPr lvl="1"/>
            <a:endParaRPr lang="en-US" sz="1600" dirty="0"/>
          </a:p>
          <a:p>
            <a:pPr lvl="1"/>
            <a:r>
              <a:rPr lang="es-ES" sz="1600" dirty="0"/>
              <a:t>El estudiante aprobó SOLO porque la tarea se entregó a tiempo
</a:t>
            </a:r>
            <a:endParaRPr lang="en-US" dirty="0"/>
          </a:p>
        </p:txBody>
      </p:sp>
    </p:spTree>
    <p:extLst>
      <p:ext uri="{BB962C8B-B14F-4D97-AF65-F5344CB8AC3E}">
        <p14:creationId xmlns:p14="http://schemas.microsoft.com/office/powerpoint/2010/main" val="951185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DF1A7CC-8C04-467B-B5CA-60DC64BB4C66}"/>
              </a:ext>
            </a:extLst>
          </p:cNvPr>
          <p:cNvSpPr>
            <a:spLocks noGrp="1"/>
          </p:cNvSpPr>
          <p:nvPr>
            <p:ph type="body" sz="half" idx="2"/>
          </p:nvPr>
        </p:nvSpPr>
        <p:spPr>
          <a:xfrm>
            <a:off x="668717" y="925995"/>
            <a:ext cx="6363849" cy="5601805"/>
          </a:xfrm>
          <a:solidFill>
            <a:schemeClr val="accent1">
              <a:lumMod val="40000"/>
              <a:lumOff val="60000"/>
            </a:schemeClr>
          </a:solidFill>
          <a:ln>
            <a:solidFill>
              <a:schemeClr val="bg2">
                <a:lumMod val="40000"/>
                <a:lumOff val="60000"/>
              </a:schemeClr>
            </a:solidFill>
          </a:ln>
        </p:spPr>
        <p:txBody>
          <a:bodyPr vert="horz" lIns="91440" tIns="45720" rIns="91440" bIns="45720" rtlCol="0" anchor="t">
            <a:normAutofit/>
          </a:bodyPr>
          <a:lstStyle/>
          <a:p>
            <a:pPr indent="-228600">
              <a:buFont typeface="Arial" panose="020B0604020202020204" pitchFamily="34" charset="0"/>
              <a:buChar char="•"/>
            </a:pPr>
            <a:r>
              <a:rPr lang="en-US" sz="3200" b="1" dirty="0">
                <a:solidFill>
                  <a:schemeClr val="accent2">
                    <a:lumMod val="50000"/>
                  </a:schemeClr>
                </a:solidFill>
              </a:rPr>
              <a:t>  UIL </a:t>
            </a:r>
          </a:p>
          <a:p>
            <a:r>
              <a:rPr lang="pt-BR" sz="1800" dirty="0">
                <a:solidFill>
                  <a:schemeClr val="accent2">
                    <a:lumMod val="50000"/>
                  </a:schemeClr>
                </a:solidFill>
              </a:rPr>
              <a:t>Sábados, de 6:45 AM a 4:00 PM --- (autobús desde HAIS proporcionado)
</a:t>
            </a:r>
            <a:endParaRPr lang="en-US" sz="1800" b="1" dirty="0">
              <a:solidFill>
                <a:schemeClr val="accent2">
                  <a:lumMod val="50000"/>
                </a:schemeClr>
              </a:solidFill>
            </a:endParaRPr>
          </a:p>
          <a:p>
            <a:pPr marL="685800" lvl="1" indent="-457200">
              <a:buFont typeface="Courier New" panose="02070309020205020404" pitchFamily="49" charset="0"/>
              <a:buChar char="o"/>
            </a:pPr>
            <a:r>
              <a:rPr lang="en-US" sz="1800" dirty="0">
                <a:solidFill>
                  <a:schemeClr val="accent2">
                    <a:lumMod val="50000"/>
                  </a:schemeClr>
                </a:solidFill>
              </a:rPr>
              <a:t>January 22, 2022--Waltrip HS</a:t>
            </a:r>
          </a:p>
          <a:p>
            <a:pPr marL="685800" lvl="1" indent="-457200">
              <a:buFont typeface="Courier New" panose="02070309020205020404" pitchFamily="49" charset="0"/>
              <a:buChar char="o"/>
            </a:pPr>
            <a:r>
              <a:rPr lang="en-US" sz="1800" dirty="0">
                <a:solidFill>
                  <a:schemeClr val="accent2">
                    <a:lumMod val="50000"/>
                  </a:schemeClr>
                </a:solidFill>
              </a:rPr>
              <a:t>February 19, 2022--Sterling Aviation HS</a:t>
            </a:r>
          </a:p>
          <a:p>
            <a:pPr marL="685800" lvl="1" indent="-457200">
              <a:buFont typeface="Courier New" panose="02070309020205020404" pitchFamily="49" charset="0"/>
              <a:buChar char="o"/>
            </a:pPr>
            <a:r>
              <a:rPr lang="en-US" sz="1800" dirty="0">
                <a:solidFill>
                  <a:schemeClr val="accent2">
                    <a:lumMod val="50000"/>
                  </a:schemeClr>
                </a:solidFill>
              </a:rPr>
              <a:t>March 26, 2022--Westbury HS</a:t>
            </a:r>
          </a:p>
          <a:p>
            <a:pPr marL="228600" indent="-457200">
              <a:buFont typeface="Arial" panose="020B0604020202020204" pitchFamily="34" charset="0"/>
              <a:buChar char="•"/>
            </a:pPr>
            <a:r>
              <a:rPr lang="es-ES" sz="2000" b="1" dirty="0">
                <a:solidFill>
                  <a:schemeClr val="accent2">
                    <a:lumMod val="50000"/>
                  </a:schemeClr>
                </a:solidFill>
              </a:rPr>
              <a:t>Líder del equipo de eventos de UIL
Demostrar la habilidad del día
Tutor de pares
Crear actividades educativas atractivas
Crear publicaciones informativas de clase 
Asistente de Profesor
Sugerir idea a Sherman</a:t>
            </a:r>
            <a:endParaRPr lang="en-US" sz="2000" b="1" dirty="0">
              <a:solidFill>
                <a:schemeClr val="accent2">
                  <a:lumMod val="50000"/>
                </a:schemeClr>
              </a:solidFill>
            </a:endParaRPr>
          </a:p>
          <a:p>
            <a:pPr marL="228600" indent="-457200">
              <a:buFont typeface="Arial" panose="020B0604020202020204" pitchFamily="34" charset="0"/>
              <a:buChar char="•"/>
            </a:pPr>
            <a:endParaRPr lang="en-US" sz="2000" dirty="0">
              <a:solidFill>
                <a:schemeClr val="accent2">
                  <a:lumMod val="50000"/>
                </a:schemeClr>
              </a:solidFill>
            </a:endParaRPr>
          </a:p>
        </p:txBody>
      </p:sp>
      <p:sp>
        <p:nvSpPr>
          <p:cNvPr id="10" name="Freeform: Shape 1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3">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icture containing text, clipart&#10;&#10;Description automatically generated">
            <a:extLst>
              <a:ext uri="{FF2B5EF4-FFF2-40B4-BE49-F238E27FC236}">
                <a16:creationId xmlns:a16="http://schemas.microsoft.com/office/drawing/2014/main" id="{B1E60B0A-0E69-45B8-96D9-10F68B4C2A78}"/>
              </a:ext>
            </a:extLst>
          </p:cNvPr>
          <p:cNvPicPr>
            <a:picLocks noGrp="1" noChangeAspect="1"/>
          </p:cNvPicPr>
          <p:nvPr>
            <p:ph idx="1"/>
          </p:nvPr>
        </p:nvPicPr>
        <p:blipFill>
          <a:blip r:embed="rId3"/>
          <a:stretch>
            <a:fillRect/>
          </a:stretch>
        </p:blipFill>
        <p:spPr>
          <a:xfrm>
            <a:off x="7884057" y="513145"/>
            <a:ext cx="3796790" cy="2028252"/>
          </a:xfrm>
          <a:prstGeom prst="rect">
            <a:avLst/>
          </a:prstGeom>
        </p:spPr>
      </p:pic>
      <p:pic>
        <p:nvPicPr>
          <p:cNvPr id="19" name="Picture 18">
            <a:extLst>
              <a:ext uri="{FF2B5EF4-FFF2-40B4-BE49-F238E27FC236}">
                <a16:creationId xmlns:a16="http://schemas.microsoft.com/office/drawing/2014/main" id="{A48EEC82-70ED-478F-AE0C-F6686CF0C343}"/>
              </a:ext>
            </a:extLst>
          </p:cNvPr>
          <p:cNvPicPr>
            <a:picLocks noChangeAspect="1"/>
          </p:cNvPicPr>
          <p:nvPr/>
        </p:nvPicPr>
        <p:blipFill>
          <a:blip r:embed="rId4"/>
          <a:stretch>
            <a:fillRect/>
          </a:stretch>
        </p:blipFill>
        <p:spPr>
          <a:xfrm>
            <a:off x="9317802" y="3327764"/>
            <a:ext cx="2874198" cy="1540807"/>
          </a:xfrm>
          <a:prstGeom prst="rect">
            <a:avLst/>
          </a:prstGeom>
        </p:spPr>
      </p:pic>
      <p:sp>
        <p:nvSpPr>
          <p:cNvPr id="20" name="Rectangle 19">
            <a:extLst>
              <a:ext uri="{FF2B5EF4-FFF2-40B4-BE49-F238E27FC236}">
                <a16:creationId xmlns:a16="http://schemas.microsoft.com/office/drawing/2014/main" id="{8FD2C1DD-B43C-4A4A-A40B-DD0ADB538C12}"/>
              </a:ext>
            </a:extLst>
          </p:cNvPr>
          <p:cNvSpPr/>
          <p:nvPr/>
        </p:nvSpPr>
        <p:spPr>
          <a:xfrm>
            <a:off x="6750141" y="3144432"/>
            <a:ext cx="3353414" cy="1540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s-ES" sz="2800" b="1" dirty="0">
                <a:solidFill>
                  <a:schemeClr val="accent4">
                    <a:lumMod val="50000"/>
                  </a:schemeClr>
                </a:solidFill>
              </a:rPr>
              <a:t>Es una cuenta de ahorros </a:t>
            </a:r>
            <a:r>
              <a:rPr lang="en-US" sz="2800" b="1" dirty="0">
                <a:solidFill>
                  <a:schemeClr val="accent4">
                    <a:lumMod val="50000"/>
                  </a:schemeClr>
                </a:solidFill>
              </a:rPr>
              <a:t>… </a:t>
            </a:r>
            <a:r>
              <a:rPr lang="en-US" sz="2800" b="1" dirty="0" err="1">
                <a:solidFill>
                  <a:schemeClr val="accent4">
                    <a:lumMod val="50000"/>
                  </a:schemeClr>
                </a:solidFill>
              </a:rPr>
              <a:t>ganárselo</a:t>
            </a:r>
            <a:r>
              <a:rPr lang="en-US" sz="2800" b="1" dirty="0">
                <a:solidFill>
                  <a:schemeClr val="accent4">
                    <a:lumMod val="50000"/>
                  </a:schemeClr>
                </a:solidFill>
              </a:rPr>
              <a:t> </a:t>
            </a:r>
            <a:r>
              <a:rPr lang="en-US" sz="3200" b="1" u="sng" dirty="0">
                <a:solidFill>
                  <a:schemeClr val="accent4">
                    <a:lumMod val="50000"/>
                  </a:schemeClr>
                </a:solidFill>
                <a:highlight>
                  <a:srgbClr val="FFFF00"/>
                </a:highlight>
              </a:rPr>
              <a:t>ANTES</a:t>
            </a:r>
            <a:r>
              <a:rPr lang="en-US" sz="2800" b="1" dirty="0">
                <a:solidFill>
                  <a:schemeClr val="accent4">
                    <a:lumMod val="50000"/>
                  </a:schemeClr>
                </a:solidFill>
              </a:rPr>
              <a:t> </a:t>
            </a:r>
          </a:p>
          <a:p>
            <a:pPr algn="ctr"/>
            <a:r>
              <a:rPr lang="en-US" sz="2800" b="1" dirty="0">
                <a:solidFill>
                  <a:schemeClr val="accent4">
                    <a:lumMod val="50000"/>
                  </a:schemeClr>
                </a:solidFill>
              </a:rPr>
              <a:t>lo </a:t>
            </a:r>
            <a:r>
              <a:rPr lang="en-US" sz="2800" b="1" dirty="0" err="1">
                <a:solidFill>
                  <a:schemeClr val="accent4">
                    <a:lumMod val="50000"/>
                  </a:schemeClr>
                </a:solidFill>
              </a:rPr>
              <a:t>necesitas</a:t>
            </a:r>
            <a:r>
              <a:rPr lang="en-US" sz="2800" b="1" dirty="0">
                <a:solidFill>
                  <a:schemeClr val="accent4">
                    <a:lumMod val="50000"/>
                  </a:schemeClr>
                </a:solidFill>
              </a:rPr>
              <a:t>!</a:t>
            </a:r>
            <a:endParaRPr lang="en-US" sz="2000" b="1" dirty="0">
              <a:solidFill>
                <a:schemeClr val="accent4">
                  <a:lumMod val="50000"/>
                </a:schemeClr>
              </a:solidFill>
            </a:endParaRPr>
          </a:p>
        </p:txBody>
      </p:sp>
    </p:spTree>
    <p:extLst>
      <p:ext uri="{BB962C8B-B14F-4D97-AF65-F5344CB8AC3E}">
        <p14:creationId xmlns:p14="http://schemas.microsoft.com/office/powerpoint/2010/main" val="286407422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F70BC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9FAB351-10A5-4955-A4B4-98A23D46E6B5}"/>
              </a:ext>
            </a:extLst>
          </p:cNvPr>
          <p:cNvPicPr>
            <a:picLocks noChangeAspect="1"/>
          </p:cNvPicPr>
          <p:nvPr/>
        </p:nvPicPr>
        <p:blipFill>
          <a:blip r:embed="rId2"/>
          <a:stretch>
            <a:fillRect/>
          </a:stretch>
        </p:blipFill>
        <p:spPr>
          <a:xfrm>
            <a:off x="4061860" y="1123527"/>
            <a:ext cx="5218773" cy="4604800"/>
          </a:xfrm>
          <a:prstGeom prst="rect">
            <a:avLst/>
          </a:prstGeom>
        </p:spPr>
      </p:pic>
    </p:spTree>
    <p:extLst>
      <p:ext uri="{BB962C8B-B14F-4D97-AF65-F5344CB8AC3E}">
        <p14:creationId xmlns:p14="http://schemas.microsoft.com/office/powerpoint/2010/main" val="2088739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4000" spc="500" dirty="0" err="1">
                <a:solidFill>
                  <a:srgbClr val="FFFFFF"/>
                </a:solidFill>
                <a:latin typeface="Gotham Black"/>
                <a:ea typeface="Avenir Medium" charset="0"/>
                <a:cs typeface="Avenir Medium" charset="0"/>
              </a:rPr>
              <a:t>Recursos</a:t>
            </a:r>
            <a:r>
              <a:rPr lang="en-US" sz="4000" spc="500" dirty="0">
                <a:solidFill>
                  <a:srgbClr val="FFFFFF"/>
                </a:solidFill>
                <a:latin typeface="Gotham Black"/>
                <a:ea typeface="Avenir Medium" charset="0"/>
                <a:cs typeface="Avenir Medium" charset="0"/>
              </a:rPr>
              <a:t> para </a:t>
            </a:r>
            <a:r>
              <a:rPr lang="en-US" sz="4000" spc="500" dirty="0" err="1">
                <a:solidFill>
                  <a:srgbClr val="FFFFFF"/>
                </a:solidFill>
                <a:latin typeface="Gotham Black"/>
                <a:ea typeface="Avenir Medium" charset="0"/>
                <a:cs typeface="Avenir Medium" charset="0"/>
              </a:rPr>
              <a:t>estudiantes</a:t>
            </a:r>
            <a:r>
              <a:rPr lang="en-US" sz="4000" spc="500" dirty="0">
                <a:solidFill>
                  <a:srgbClr val="FFFFFF"/>
                </a:solidFill>
                <a:latin typeface="Gotham Black"/>
                <a:ea typeface="Avenir Medium" charset="0"/>
                <a:cs typeface="Avenir Medium" charset="0"/>
              </a:rPr>
              <a:t>
</a:t>
            </a:r>
          </a:p>
        </p:txBody>
      </p:sp>
      <p:graphicFrame>
        <p:nvGraphicFramePr>
          <p:cNvPr id="5" name="Content Placeholder 2">
            <a:extLst>
              <a:ext uri="{FF2B5EF4-FFF2-40B4-BE49-F238E27FC236}">
                <a16:creationId xmlns:a16="http://schemas.microsoft.com/office/drawing/2014/main" id="{487FAFD7-D788-4ED8-A2F5-46BDA930838C}"/>
              </a:ext>
            </a:extLst>
          </p:cNvPr>
          <p:cNvGraphicFramePr>
            <a:graphicFrameLocks noGrp="1"/>
          </p:cNvGraphicFramePr>
          <p:nvPr>
            <p:ph idx="1"/>
            <p:extLst>
              <p:ext uri="{D42A27DB-BD31-4B8C-83A1-F6EECF244321}">
                <p14:modId xmlns:p14="http://schemas.microsoft.com/office/powerpoint/2010/main" val="4222467806"/>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1360619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22D3875-B1C9-4493-A9B8-78BF0954C53A}"/>
              </a:ext>
            </a:extLst>
          </p:cNvPr>
          <p:cNvPicPr>
            <a:picLocks noChangeAspect="1"/>
          </p:cNvPicPr>
          <p:nvPr/>
        </p:nvPicPr>
        <p:blipFill>
          <a:blip r:embed="rId3"/>
          <a:stretch>
            <a:fillRect/>
          </a:stretch>
        </p:blipFill>
        <p:spPr>
          <a:xfrm>
            <a:off x="241051" y="288485"/>
            <a:ext cx="6749714" cy="6429103"/>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Preparation 3">
            <a:extLst>
              <a:ext uri="{FF2B5EF4-FFF2-40B4-BE49-F238E27FC236}">
                <a16:creationId xmlns:a16="http://schemas.microsoft.com/office/drawing/2014/main" id="{B0B76D41-343B-4ABE-8EC5-75C9B8FD9E60}"/>
              </a:ext>
            </a:extLst>
          </p:cNvPr>
          <p:cNvSpPr/>
          <p:nvPr/>
        </p:nvSpPr>
        <p:spPr>
          <a:xfrm>
            <a:off x="793686" y="2478570"/>
            <a:ext cx="609600" cy="180623"/>
          </a:xfrm>
          <a:prstGeom prst="flowChartPreparation">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Preparation 12">
            <a:extLst>
              <a:ext uri="{FF2B5EF4-FFF2-40B4-BE49-F238E27FC236}">
                <a16:creationId xmlns:a16="http://schemas.microsoft.com/office/drawing/2014/main" id="{5644470F-607A-410B-99E3-26A48413B626}"/>
              </a:ext>
            </a:extLst>
          </p:cNvPr>
          <p:cNvSpPr/>
          <p:nvPr/>
        </p:nvSpPr>
        <p:spPr>
          <a:xfrm>
            <a:off x="793686" y="2907429"/>
            <a:ext cx="609600" cy="180623"/>
          </a:xfrm>
          <a:prstGeom prst="flowChartPreparation">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Preparation 14">
            <a:extLst>
              <a:ext uri="{FF2B5EF4-FFF2-40B4-BE49-F238E27FC236}">
                <a16:creationId xmlns:a16="http://schemas.microsoft.com/office/drawing/2014/main" id="{D17D279B-32DD-4A7D-9838-107A060B618C}"/>
              </a:ext>
            </a:extLst>
          </p:cNvPr>
          <p:cNvSpPr/>
          <p:nvPr/>
        </p:nvSpPr>
        <p:spPr>
          <a:xfrm>
            <a:off x="771108" y="2230453"/>
            <a:ext cx="609601" cy="180623"/>
          </a:xfrm>
          <a:prstGeom prst="flowChartPreparation">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5BB89DE8-BFC9-4901-8FCA-96DD714CB6E3}"/>
              </a:ext>
            </a:extLst>
          </p:cNvPr>
          <p:cNvSpPr/>
          <p:nvPr/>
        </p:nvSpPr>
        <p:spPr>
          <a:xfrm>
            <a:off x="1765510" y="2123028"/>
            <a:ext cx="1825588" cy="35554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dirty="0" err="1">
                <a:solidFill>
                  <a:schemeClr val="accent2">
                    <a:lumMod val="50000"/>
                  </a:schemeClr>
                </a:solidFill>
              </a:rPr>
              <a:t>Instrucciones</a:t>
            </a:r>
            <a:r>
              <a:rPr lang="en-US" sz="1200" b="1" dirty="0">
                <a:solidFill>
                  <a:schemeClr val="accent2">
                    <a:lumMod val="50000"/>
                  </a:schemeClr>
                </a:solidFill>
              </a:rPr>
              <a:t> </a:t>
            </a:r>
            <a:r>
              <a:rPr lang="en-US" sz="1200" b="1" dirty="0" err="1">
                <a:solidFill>
                  <a:schemeClr val="accent2">
                    <a:lumMod val="50000"/>
                  </a:schemeClr>
                </a:solidFill>
              </a:rPr>
              <a:t>semanales</a:t>
            </a:r>
            <a:r>
              <a:rPr lang="en-US" sz="1200" b="1" dirty="0">
                <a:solidFill>
                  <a:schemeClr val="accent2">
                    <a:lumMod val="50000"/>
                  </a:schemeClr>
                </a:solidFill>
              </a:rPr>
              <a:t>
</a:t>
            </a:r>
          </a:p>
        </p:txBody>
      </p:sp>
      <p:cxnSp>
        <p:nvCxnSpPr>
          <p:cNvPr id="7" name="Straight Arrow Connector 6">
            <a:extLst>
              <a:ext uri="{FF2B5EF4-FFF2-40B4-BE49-F238E27FC236}">
                <a16:creationId xmlns:a16="http://schemas.microsoft.com/office/drawing/2014/main" id="{0DAF4C89-F2DC-4952-A124-469DFCDFF95E}"/>
              </a:ext>
            </a:extLst>
          </p:cNvPr>
          <p:cNvCxnSpPr>
            <a:cxnSpLocks/>
          </p:cNvCxnSpPr>
          <p:nvPr/>
        </p:nvCxnSpPr>
        <p:spPr>
          <a:xfrm flipH="1">
            <a:off x="1403287" y="2349884"/>
            <a:ext cx="507479" cy="1"/>
          </a:xfrm>
          <a:prstGeom prst="straightConnector1">
            <a:avLst/>
          </a:prstGeom>
          <a:ln w="57150">
            <a:solidFill>
              <a:schemeClr val="accent2">
                <a:lumMod val="75000"/>
              </a:schemeClr>
            </a:solidFill>
            <a:tailEnd type="triangle"/>
          </a:ln>
        </p:spPr>
        <p:style>
          <a:lnRef idx="3">
            <a:schemeClr val="accent4"/>
          </a:lnRef>
          <a:fillRef idx="0">
            <a:schemeClr val="accent4"/>
          </a:fillRef>
          <a:effectRef idx="2">
            <a:schemeClr val="accent4"/>
          </a:effectRef>
          <a:fontRef idx="minor">
            <a:schemeClr val="tx1"/>
          </a:fontRef>
        </p:style>
      </p:cxnSp>
      <p:pic>
        <p:nvPicPr>
          <p:cNvPr id="26" name="Picture 25">
            <a:extLst>
              <a:ext uri="{FF2B5EF4-FFF2-40B4-BE49-F238E27FC236}">
                <a16:creationId xmlns:a16="http://schemas.microsoft.com/office/drawing/2014/main" id="{A1214240-4131-4A6B-8F5B-8035E451B1E6}"/>
              </a:ext>
            </a:extLst>
          </p:cNvPr>
          <p:cNvPicPr>
            <a:picLocks noChangeAspect="1"/>
          </p:cNvPicPr>
          <p:nvPr/>
        </p:nvPicPr>
        <p:blipFill rotWithShape="1">
          <a:blip r:embed="rId4"/>
          <a:srcRect r="33796"/>
          <a:stretch/>
        </p:blipFill>
        <p:spPr>
          <a:xfrm>
            <a:off x="7202550" y="1969914"/>
            <a:ext cx="4748399" cy="3333750"/>
          </a:xfrm>
          <a:prstGeom prst="rect">
            <a:avLst/>
          </a:prstGeom>
        </p:spPr>
      </p:pic>
      <p:sp>
        <p:nvSpPr>
          <p:cNvPr id="27" name="Rectangle 26">
            <a:extLst>
              <a:ext uri="{FF2B5EF4-FFF2-40B4-BE49-F238E27FC236}">
                <a16:creationId xmlns:a16="http://schemas.microsoft.com/office/drawing/2014/main" id="{DE88F8D1-DC45-4288-A851-203629B49D48}"/>
              </a:ext>
            </a:extLst>
          </p:cNvPr>
          <p:cNvSpPr/>
          <p:nvPr/>
        </p:nvSpPr>
        <p:spPr>
          <a:xfrm>
            <a:off x="7231816" y="1651737"/>
            <a:ext cx="4029894" cy="33348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err="1">
                <a:solidFill>
                  <a:schemeClr val="accent2">
                    <a:lumMod val="50000"/>
                  </a:schemeClr>
                </a:solidFill>
              </a:rPr>
              <a:t>Ejemplo</a:t>
            </a:r>
            <a:r>
              <a:rPr lang="en-US" sz="1400" dirty="0">
                <a:solidFill>
                  <a:schemeClr val="accent2">
                    <a:lumMod val="50000"/>
                  </a:schemeClr>
                </a:solidFill>
              </a:rPr>
              <a:t> de </a:t>
            </a:r>
            <a:r>
              <a:rPr lang="en-US" sz="1400" dirty="0" err="1">
                <a:solidFill>
                  <a:schemeClr val="accent2">
                    <a:lumMod val="50000"/>
                  </a:schemeClr>
                </a:solidFill>
              </a:rPr>
              <a:t>módulo</a:t>
            </a:r>
            <a:r>
              <a:rPr lang="en-US" sz="1400" dirty="0">
                <a:solidFill>
                  <a:schemeClr val="accent2">
                    <a:lumMod val="50000"/>
                  </a:schemeClr>
                </a:solidFill>
              </a:rPr>
              <a:t> </a:t>
            </a:r>
            <a:r>
              <a:rPr lang="en-US" sz="1400" dirty="0" err="1">
                <a:solidFill>
                  <a:schemeClr val="accent2">
                    <a:lumMod val="50000"/>
                  </a:schemeClr>
                </a:solidFill>
              </a:rPr>
              <a:t>semanal</a:t>
            </a:r>
            <a:r>
              <a:rPr lang="en-US" sz="1400" dirty="0">
                <a:solidFill>
                  <a:schemeClr val="accent2">
                    <a:lumMod val="50000"/>
                  </a:schemeClr>
                </a:solidFill>
              </a:rPr>
              <a:t>
</a:t>
            </a:r>
          </a:p>
        </p:txBody>
      </p:sp>
      <p:sp>
        <p:nvSpPr>
          <p:cNvPr id="30" name="Rectangle 29">
            <a:extLst>
              <a:ext uri="{FF2B5EF4-FFF2-40B4-BE49-F238E27FC236}">
                <a16:creationId xmlns:a16="http://schemas.microsoft.com/office/drawing/2014/main" id="{7D1D70C7-27E6-45A4-B405-A90AA9390227}"/>
              </a:ext>
            </a:extLst>
          </p:cNvPr>
          <p:cNvSpPr/>
          <p:nvPr/>
        </p:nvSpPr>
        <p:spPr>
          <a:xfrm>
            <a:off x="7231816" y="1651737"/>
            <a:ext cx="4748399" cy="3554526"/>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5158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5">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7">
            <a:extLst>
              <a:ext uri="{FF2B5EF4-FFF2-40B4-BE49-F238E27FC236}">
                <a16:creationId xmlns:a16="http://schemas.microsoft.com/office/drawing/2014/main" id="{0924561D-756D-410B-973A-E68C2552C2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9" name="Rectangle 64">
              <a:extLst>
                <a:ext uri="{FF2B5EF4-FFF2-40B4-BE49-F238E27FC236}">
                  <a16:creationId xmlns:a16="http://schemas.microsoft.com/office/drawing/2014/main" id="{77AF0971-0074-4E4E-9318-C1990C6FF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0849707A-24B1-45E4-8493-5DC15C578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E0FFD705-F03C-46B0-ABB9-3C24E0931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520B12C0-88D0-4F6F-9F29-38E4D1D61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DEDD5A45-3641-4FE7-8375-EECF2DC9D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9BF55CA-60FC-479D-A85E-48626FC13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5AFBE5BF-E87A-408F-BBBD-44C3D04C0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1C27CF92-D148-45C8-88B6-F450B63DF1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51CA2232-D147-480C-B1EE-665EE6ACC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7E67D92D-1CA9-43CE-8150-DF504F2BF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7B273169-B674-4C50-A14D-A943B9979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DF6183FA-653E-4533-9A0B-D249EC0B1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4">
              <a:extLst>
                <a:ext uri="{FF2B5EF4-FFF2-40B4-BE49-F238E27FC236}">
                  <a16:creationId xmlns:a16="http://schemas.microsoft.com/office/drawing/2014/main" id="{A82EFE58-AAB0-4925-A176-6FF36BF87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3122AE75-4DBB-4E14-B0CA-DD1EAD89C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4ED7E672-90FC-4E8C-9C43-3AAE391C6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A5C0019E-5136-4C5E-A223-1E1717FD47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4">
              <a:extLst>
                <a:ext uri="{FF2B5EF4-FFF2-40B4-BE49-F238E27FC236}">
                  <a16:creationId xmlns:a16="http://schemas.microsoft.com/office/drawing/2014/main" id="{29705F60-CFE6-47C5-96E5-05E7731FC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090E047C-18BC-4180-8D10-9F18F517BA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A153194A-C8B1-46DB-9C6B-9847B06FAE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5C0235EA-4E98-43EA-9AAE-2BD893DEA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9C52BD90-01B2-4889-889C-0715887268D2}"/>
              </a:ext>
            </a:extLst>
          </p:cNvPr>
          <p:cNvPicPr>
            <a:picLocks noChangeAspect="1"/>
          </p:cNvPicPr>
          <p:nvPr/>
        </p:nvPicPr>
        <p:blipFill rotWithShape="1">
          <a:blip r:embed="rId3"/>
          <a:srcRect l="-10792" t="-9831" r="-6558" b="-18257"/>
          <a:stretch/>
        </p:blipFill>
        <p:spPr>
          <a:xfrm>
            <a:off x="6069861" y="248821"/>
            <a:ext cx="5306361" cy="29848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1" name="Rectangle 39">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650"/>
            <a:ext cx="606972" cy="362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B59D138-B784-4BA3-8143-1DE6CE27969B}"/>
              </a:ext>
            </a:extLst>
          </p:cNvPr>
          <p:cNvPicPr>
            <a:picLocks noChangeAspect="1"/>
          </p:cNvPicPr>
          <p:nvPr/>
        </p:nvPicPr>
        <p:blipFill rotWithShape="1">
          <a:blip r:embed="rId4"/>
          <a:srcRect l="2794" r="-2" b="-2"/>
          <a:stretch/>
        </p:blipFill>
        <p:spPr>
          <a:xfrm>
            <a:off x="6948133" y="3429000"/>
            <a:ext cx="4519479" cy="3126707"/>
          </a:xfrm>
          <a:prstGeom prst="rect">
            <a:avLst/>
          </a:prstGeom>
        </p:spPr>
      </p:pic>
      <p:sp>
        <p:nvSpPr>
          <p:cNvPr id="53" name="Rectangle 52">
            <a:extLst>
              <a:ext uri="{FF2B5EF4-FFF2-40B4-BE49-F238E27FC236}">
                <a16:creationId xmlns:a16="http://schemas.microsoft.com/office/drawing/2014/main" id="{FC1D0118-9708-4989-947F-EDEFA308E83C}"/>
              </a:ext>
            </a:extLst>
          </p:cNvPr>
          <p:cNvSpPr/>
          <p:nvPr/>
        </p:nvSpPr>
        <p:spPr>
          <a:xfrm>
            <a:off x="1000742" y="2051310"/>
            <a:ext cx="4727957" cy="3416320"/>
          </a:xfrm>
          <a:prstGeom prst="rect">
            <a:avLst/>
          </a:prstGeom>
        </p:spPr>
        <p:txBody>
          <a:bodyPr wrap="square">
            <a:spAutoFit/>
          </a:bodyPr>
          <a:lstStyle/>
          <a:p>
            <a:r>
              <a:rPr lang="es-ES" sz="3600" b="1" dirty="0">
                <a:solidFill>
                  <a:schemeClr val="accent1">
                    <a:lumMod val="50000"/>
                  </a:schemeClr>
                </a:solidFill>
                <a:latin typeface="AR JULIAN" panose="02000000000000000000" pitchFamily="2" charset="0"/>
              </a:rPr>
              <a:t>Crédito Dual</a:t>
            </a:r>
            <a:br>
              <a:rPr lang="es-ES" sz="3600" b="1" dirty="0">
                <a:solidFill>
                  <a:schemeClr val="accent1">
                    <a:lumMod val="50000"/>
                  </a:schemeClr>
                </a:solidFill>
                <a:latin typeface="AR JULIAN" panose="02000000000000000000" pitchFamily="2" charset="0"/>
              </a:rPr>
            </a:br>
            <a:r>
              <a:rPr lang="es-ES" sz="3600" b="1" dirty="0">
                <a:solidFill>
                  <a:schemeClr val="accent1">
                    <a:lumMod val="50000"/>
                  </a:schemeClr>
                </a:solidFill>
                <a:latin typeface="AR JULIAN" panose="02000000000000000000" pitchFamily="2" charset="0"/>
              </a:rPr>
              <a:t>Orientación para padres
</a:t>
            </a:r>
            <a:br>
              <a:rPr lang="es-ES" sz="3600" b="1" dirty="0">
                <a:solidFill>
                  <a:schemeClr val="accent1">
                    <a:lumMod val="50000"/>
                  </a:schemeClr>
                </a:solidFill>
                <a:latin typeface="AR JULIAN" panose="02000000000000000000" pitchFamily="2" charset="0"/>
              </a:rPr>
            </a:br>
            <a:r>
              <a:rPr lang="es-ES" sz="3600" b="1" dirty="0">
                <a:solidFill>
                  <a:schemeClr val="accent1">
                    <a:lumMod val="50000"/>
                  </a:schemeClr>
                </a:solidFill>
                <a:latin typeface="AR JULIAN" panose="02000000000000000000" pitchFamily="2" charset="0"/>
              </a:rPr>
              <a:t>Bienvenidos Padres
Clase 2025</a:t>
            </a:r>
            <a:endParaRPr lang="en-US" dirty="0"/>
          </a:p>
        </p:txBody>
      </p:sp>
      <p:sp>
        <p:nvSpPr>
          <p:cNvPr id="29" name="TextBox 28">
            <a:extLst>
              <a:ext uri="{FF2B5EF4-FFF2-40B4-BE49-F238E27FC236}">
                <a16:creationId xmlns:a16="http://schemas.microsoft.com/office/drawing/2014/main" id="{20FC571E-5EC2-40EF-8C00-D46087C3CFEF}"/>
              </a:ext>
            </a:extLst>
          </p:cNvPr>
          <p:cNvSpPr txBox="1"/>
          <p:nvPr/>
        </p:nvSpPr>
        <p:spPr>
          <a:xfrm>
            <a:off x="728266" y="5538390"/>
            <a:ext cx="7594649" cy="1195199"/>
          </a:xfrm>
          <a:prstGeom prst="rect">
            <a:avLst/>
          </a:prstGeom>
          <a:noFill/>
        </p:spPr>
        <p:txBody>
          <a:bodyPr wrap="square" rtlCol="0" anchor="ctr">
            <a:spAutoFit/>
          </a:bodyPr>
          <a:lstStyle/>
          <a:p>
            <a:pPr>
              <a:lnSpc>
                <a:spcPts val="4300"/>
              </a:lnSpc>
            </a:pPr>
            <a:r>
              <a:rPr lang="en-US" sz="3600">
                <a:latin typeface="Avenir Book" charset="0"/>
                <a:ea typeface="Avenir Book" charset="0"/>
                <a:cs typeface="Avenir Book" charset="0"/>
              </a:rPr>
              <a:t>Please sign in!</a:t>
            </a:r>
          </a:p>
          <a:p>
            <a:pPr>
              <a:lnSpc>
                <a:spcPts val="4300"/>
              </a:lnSpc>
            </a:pPr>
            <a:r>
              <a:rPr lang="en-US" sz="3600">
                <a:latin typeface="Avenir Book" charset="0"/>
                <a:ea typeface="Avenir Book" charset="0"/>
                <a:cs typeface="Avenir Book" charset="0"/>
                <a:hlinkClick r:id="rId5"/>
              </a:rPr>
              <a:t>https://tinyurl.com/Jan13DualCredit</a:t>
            </a:r>
            <a:r>
              <a:rPr lang="en-US" sz="3600">
                <a:latin typeface="Avenir Book" charset="0"/>
                <a:ea typeface="Avenir Book" charset="0"/>
                <a:cs typeface="Avenir Book" charset="0"/>
              </a:rPr>
              <a:t> </a:t>
            </a:r>
          </a:p>
        </p:txBody>
      </p:sp>
      <p:pic>
        <p:nvPicPr>
          <p:cNvPr id="2" name="Picture 1">
            <a:extLst>
              <a:ext uri="{FF2B5EF4-FFF2-40B4-BE49-F238E27FC236}">
                <a16:creationId xmlns:a16="http://schemas.microsoft.com/office/drawing/2014/main" id="{6C94A8C9-14D3-4B1E-ACD9-44EF5F3C338C}"/>
              </a:ext>
            </a:extLst>
          </p:cNvPr>
          <p:cNvPicPr>
            <a:picLocks noChangeAspect="1"/>
          </p:cNvPicPr>
          <p:nvPr/>
        </p:nvPicPr>
        <p:blipFill>
          <a:blip r:embed="rId6"/>
          <a:stretch>
            <a:fillRect/>
          </a:stretch>
        </p:blipFill>
        <p:spPr>
          <a:xfrm>
            <a:off x="5375990" y="4347319"/>
            <a:ext cx="1682642" cy="1670449"/>
          </a:xfrm>
          <a:prstGeom prst="rect">
            <a:avLst/>
          </a:prstGeom>
        </p:spPr>
      </p:pic>
    </p:spTree>
    <p:extLst>
      <p:ext uri="{BB962C8B-B14F-4D97-AF65-F5344CB8AC3E}">
        <p14:creationId xmlns:p14="http://schemas.microsoft.com/office/powerpoint/2010/main" val="2312480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80000"/>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Graphical user interface, application, website&#10;&#10;Description automatically generated">
            <a:extLst>
              <a:ext uri="{FF2B5EF4-FFF2-40B4-BE49-F238E27FC236}">
                <a16:creationId xmlns:a16="http://schemas.microsoft.com/office/drawing/2014/main" id="{373D5625-D3DA-45D4-85B2-3AB5394D694D}"/>
              </a:ext>
            </a:extLst>
          </p:cNvPr>
          <p:cNvPicPr>
            <a:picLocks noChangeAspect="1"/>
          </p:cNvPicPr>
          <p:nvPr/>
        </p:nvPicPr>
        <p:blipFill rotWithShape="1">
          <a:blip r:embed="rId3"/>
          <a:srcRect t="2474" b="8609"/>
          <a:stretch/>
        </p:blipFill>
        <p:spPr>
          <a:xfrm>
            <a:off x="258125" y="90165"/>
            <a:ext cx="11830746" cy="6653562"/>
          </a:xfrm>
          <a:prstGeom prst="rect">
            <a:avLst/>
          </a:prstGeom>
        </p:spPr>
      </p:pic>
      <p:pic>
        <p:nvPicPr>
          <p:cNvPr id="15" name="Picture 14" descr="Qr code&#10;&#10;Description automatically generated">
            <a:extLst>
              <a:ext uri="{FF2B5EF4-FFF2-40B4-BE49-F238E27FC236}">
                <a16:creationId xmlns:a16="http://schemas.microsoft.com/office/drawing/2014/main" id="{EF8D68CF-1B4D-4C79-A92A-FACAE8F0934A}"/>
              </a:ext>
            </a:extLst>
          </p:cNvPr>
          <p:cNvPicPr>
            <a:picLocks noChangeAspect="1"/>
          </p:cNvPicPr>
          <p:nvPr/>
        </p:nvPicPr>
        <p:blipFill>
          <a:blip r:embed="rId4"/>
          <a:stretch>
            <a:fillRect/>
          </a:stretch>
        </p:blipFill>
        <p:spPr>
          <a:xfrm>
            <a:off x="409925" y="4499142"/>
            <a:ext cx="2244585" cy="2244585"/>
          </a:xfrm>
          <a:prstGeom prst="rect">
            <a:avLst/>
          </a:prstGeom>
          <a:ln>
            <a:solidFill>
              <a:schemeClr val="accent2"/>
            </a:solidFill>
          </a:ln>
        </p:spPr>
      </p:pic>
      <p:sp>
        <p:nvSpPr>
          <p:cNvPr id="6" name="TextBox 5">
            <a:extLst>
              <a:ext uri="{FF2B5EF4-FFF2-40B4-BE49-F238E27FC236}">
                <a16:creationId xmlns:a16="http://schemas.microsoft.com/office/drawing/2014/main" id="{E9ADC2EA-65EF-4C12-8BE8-F4BF551DD36F}"/>
              </a:ext>
            </a:extLst>
          </p:cNvPr>
          <p:cNvSpPr txBox="1"/>
          <p:nvPr/>
        </p:nvSpPr>
        <p:spPr>
          <a:xfrm>
            <a:off x="2806309" y="3991949"/>
            <a:ext cx="3410883" cy="643766"/>
          </a:xfrm>
          <a:prstGeom prst="rect">
            <a:avLst/>
          </a:prstGeom>
          <a:noFill/>
        </p:spPr>
        <p:txBody>
          <a:bodyPr wrap="square" rtlCol="0" anchor="ctr">
            <a:spAutoFit/>
          </a:bodyPr>
          <a:lstStyle/>
          <a:p>
            <a:pPr>
              <a:lnSpc>
                <a:spcPts val="4300"/>
              </a:lnSpc>
            </a:pPr>
            <a:r>
              <a:rPr lang="en-US" sz="3600" b="0" i="0" u="none" strike="noStrike" dirty="0">
                <a:solidFill>
                  <a:srgbClr val="0075C9"/>
                </a:solidFill>
                <a:effectLst/>
                <a:latin typeface="Gotham SSm A"/>
                <a:hlinkClick r:id="rId5"/>
              </a:rPr>
              <a:t>hccs.upswing.io</a:t>
            </a:r>
            <a:endParaRPr lang="en-US" sz="3600" dirty="0">
              <a:latin typeface="Avenir Book" charset="0"/>
              <a:ea typeface="Avenir Book" charset="0"/>
              <a:cs typeface="Avenir Book" charset="0"/>
            </a:endParaRPr>
          </a:p>
        </p:txBody>
      </p:sp>
      <p:sp>
        <p:nvSpPr>
          <p:cNvPr id="19" name="Speech Bubble: Oval 18">
            <a:extLst>
              <a:ext uri="{FF2B5EF4-FFF2-40B4-BE49-F238E27FC236}">
                <a16:creationId xmlns:a16="http://schemas.microsoft.com/office/drawing/2014/main" id="{9ED29628-B78E-47E9-AA78-56F6F9EEE8F5}"/>
              </a:ext>
            </a:extLst>
          </p:cNvPr>
          <p:cNvSpPr/>
          <p:nvPr/>
        </p:nvSpPr>
        <p:spPr>
          <a:xfrm rot="832866">
            <a:off x="2847207" y="4834405"/>
            <a:ext cx="2721207" cy="672211"/>
          </a:xfrm>
          <a:prstGeom prst="wedgeEllipseCallout">
            <a:avLst>
              <a:gd name="adj1" fmla="val -23294"/>
              <a:gd name="adj2" fmla="val 85368"/>
            </a:avLst>
          </a:prstGeom>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b="1" dirty="0">
              <a:ln w="6600">
                <a:solidFill>
                  <a:schemeClr val="accent2"/>
                </a:solidFill>
                <a:prstDash val="solid"/>
              </a:ln>
              <a:solidFill>
                <a:srgbClr val="FFFFFF"/>
              </a:solidFill>
              <a:effectLst>
                <a:outerShdw dist="38100" dir="2700000" algn="tl" rotWithShape="0">
                  <a:schemeClr val="accent2"/>
                </a:outerShdw>
              </a:effectLst>
            </a:endParaRPr>
          </a:p>
          <a:p>
            <a:pPr algn="ctr"/>
            <a:r>
              <a:rPr lang="en-US" sz="2400" b="1" dirty="0" err="1">
                <a:ln w="6600">
                  <a:solidFill>
                    <a:schemeClr val="accent2"/>
                  </a:solidFill>
                  <a:prstDash val="solid"/>
                </a:ln>
                <a:solidFill>
                  <a:srgbClr val="FFFFFF"/>
                </a:solidFill>
                <a:effectLst>
                  <a:outerShdw dist="38100" dir="2700000" algn="tl" rotWithShape="0">
                    <a:schemeClr val="accent2"/>
                  </a:outerShdw>
                </a:effectLst>
              </a:rPr>
              <a:t>Escanearme</a:t>
            </a:r>
            <a:r>
              <a:rPr lang="en-US" sz="2400" b="1" dirty="0">
                <a:ln w="6600">
                  <a:solidFill>
                    <a:schemeClr val="accent2"/>
                  </a:solidFill>
                  <a:prstDash val="solid"/>
                </a:ln>
                <a:solidFill>
                  <a:srgbClr val="FFFFFF"/>
                </a:solidFill>
                <a:effectLst>
                  <a:outerShdw dist="38100" dir="2700000" algn="tl" rotWithShape="0">
                    <a:schemeClr val="accent2"/>
                  </a:outerShdw>
                </a:effectLst>
              </a:rPr>
              <a:t>
</a:t>
            </a:r>
          </a:p>
        </p:txBody>
      </p:sp>
      <p:sp>
        <p:nvSpPr>
          <p:cNvPr id="2" name="TextBox 1">
            <a:extLst>
              <a:ext uri="{FF2B5EF4-FFF2-40B4-BE49-F238E27FC236}">
                <a16:creationId xmlns:a16="http://schemas.microsoft.com/office/drawing/2014/main" id="{9C2427F0-8E1C-4969-8F8D-9BFFF75970B4}"/>
              </a:ext>
            </a:extLst>
          </p:cNvPr>
          <p:cNvSpPr txBox="1"/>
          <p:nvPr/>
        </p:nvSpPr>
        <p:spPr>
          <a:xfrm>
            <a:off x="409925" y="-114065"/>
            <a:ext cx="9498846" cy="643766"/>
          </a:xfrm>
          <a:prstGeom prst="rect">
            <a:avLst/>
          </a:prstGeom>
          <a:solidFill>
            <a:schemeClr val="tx1">
              <a:lumMod val="85000"/>
              <a:lumOff val="15000"/>
            </a:schemeClr>
          </a:solidFill>
        </p:spPr>
        <p:txBody>
          <a:bodyPr wrap="square" rtlCol="0" anchor="ctr">
            <a:spAutoFit/>
          </a:bodyPr>
          <a:lstStyle/>
          <a:p>
            <a:pPr>
              <a:lnSpc>
                <a:spcPts val="4300"/>
              </a:lnSpc>
            </a:pPr>
            <a:r>
              <a:rPr lang="es-ES" sz="3600" dirty="0">
                <a:solidFill>
                  <a:schemeClr val="bg1"/>
                </a:solidFill>
                <a:latin typeface="Avenir Book" charset="0"/>
                <a:ea typeface="Avenir Book" charset="0"/>
                <a:cs typeface="Avenir Book" charset="0"/>
              </a:rPr>
              <a:t>¡Bienvenido a la tutoría en línea de HCC!</a:t>
            </a:r>
            <a:endParaRPr lang="en-US" sz="3600" dirty="0">
              <a:solidFill>
                <a:schemeClr val="bg1"/>
              </a:solidFill>
              <a:latin typeface="Avenir Book" charset="0"/>
              <a:ea typeface="Avenir Book" charset="0"/>
              <a:cs typeface="Avenir Book" charset="0"/>
            </a:endParaRPr>
          </a:p>
        </p:txBody>
      </p:sp>
      <p:sp>
        <p:nvSpPr>
          <p:cNvPr id="3" name="TextBox 2">
            <a:extLst>
              <a:ext uri="{FF2B5EF4-FFF2-40B4-BE49-F238E27FC236}">
                <a16:creationId xmlns:a16="http://schemas.microsoft.com/office/drawing/2014/main" id="{B6F30736-6822-4D95-AED4-DA7EC8447D75}"/>
              </a:ext>
            </a:extLst>
          </p:cNvPr>
          <p:cNvSpPr txBox="1"/>
          <p:nvPr/>
        </p:nvSpPr>
        <p:spPr>
          <a:xfrm>
            <a:off x="338524" y="2358858"/>
            <a:ext cx="5686075" cy="643766"/>
          </a:xfrm>
          <a:prstGeom prst="rect">
            <a:avLst/>
          </a:prstGeom>
          <a:solidFill>
            <a:schemeClr val="bg1"/>
          </a:solidFill>
        </p:spPr>
        <p:txBody>
          <a:bodyPr wrap="square" rtlCol="0" anchor="t">
            <a:spAutoFit/>
          </a:bodyPr>
          <a:lstStyle/>
          <a:p>
            <a:pPr>
              <a:lnSpc>
                <a:spcPts val="4300"/>
              </a:lnSpc>
            </a:pPr>
            <a:r>
              <a:rPr lang="en-US" sz="3600" b="1" dirty="0" err="1">
                <a:solidFill>
                  <a:schemeClr val="accent1"/>
                </a:solidFill>
                <a:latin typeface="Avenir Book" charset="0"/>
                <a:ea typeface="Avenir Book" charset="0"/>
                <a:cs typeface="Avenir Book" charset="0"/>
              </a:rPr>
              <a:t>Empezar</a:t>
            </a:r>
            <a:endParaRPr lang="en-US" sz="3600" b="1" dirty="0">
              <a:solidFill>
                <a:schemeClr val="accent1"/>
              </a:solidFill>
              <a:latin typeface="Avenir Book" charset="0"/>
              <a:ea typeface="Avenir Book" charset="0"/>
              <a:cs typeface="Avenir Book" charset="0"/>
            </a:endParaRPr>
          </a:p>
        </p:txBody>
      </p:sp>
      <p:sp>
        <p:nvSpPr>
          <p:cNvPr id="4" name="TextBox 3">
            <a:extLst>
              <a:ext uri="{FF2B5EF4-FFF2-40B4-BE49-F238E27FC236}">
                <a16:creationId xmlns:a16="http://schemas.microsoft.com/office/drawing/2014/main" id="{2057E465-EBDB-4A9B-A13D-87FFF4AE3A08}"/>
              </a:ext>
            </a:extLst>
          </p:cNvPr>
          <p:cNvSpPr txBox="1"/>
          <p:nvPr/>
        </p:nvSpPr>
        <p:spPr>
          <a:xfrm>
            <a:off x="409925" y="2987641"/>
            <a:ext cx="5686075" cy="1200329"/>
          </a:xfrm>
          <a:prstGeom prst="rect">
            <a:avLst/>
          </a:prstGeom>
          <a:solidFill>
            <a:schemeClr val="bg1"/>
          </a:solidFill>
        </p:spPr>
        <p:txBody>
          <a:bodyPr wrap="square" rtlCol="0" anchor="ctr">
            <a:spAutoFit/>
          </a:bodyPr>
          <a:lstStyle/>
          <a:p>
            <a:r>
              <a:rPr lang="es-ES" sz="2400" dirty="0">
                <a:latin typeface="Avenir Book" charset="0"/>
                <a:ea typeface="Avenir Book" charset="0"/>
                <a:cs typeface="Avenir Book" charset="0"/>
              </a:rPr>
              <a:t> ¿Necesita ayuda? Vea el video instructivo en el sistema de tutoría en línea de HCC para ayudarlo a comenzar.</a:t>
            </a:r>
            <a:endParaRPr lang="en-US" sz="4000" dirty="0">
              <a:latin typeface="Avenir Book" charset="0"/>
              <a:ea typeface="Avenir Book" charset="0"/>
              <a:cs typeface="Avenir Book" charset="0"/>
            </a:endParaRPr>
          </a:p>
        </p:txBody>
      </p:sp>
    </p:spTree>
    <p:extLst>
      <p:ext uri="{BB962C8B-B14F-4D97-AF65-F5344CB8AC3E}">
        <p14:creationId xmlns:p14="http://schemas.microsoft.com/office/powerpoint/2010/main" val="2057413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E2E2FB-BF15-4CD2-858E-320256BE56F6}"/>
              </a:ext>
            </a:extLst>
          </p:cNvPr>
          <p:cNvPicPr>
            <a:picLocks noChangeAspect="1"/>
          </p:cNvPicPr>
          <p:nvPr/>
        </p:nvPicPr>
        <p:blipFill>
          <a:blip r:embed="rId3"/>
          <a:stretch>
            <a:fillRect/>
          </a:stretch>
        </p:blipFill>
        <p:spPr>
          <a:xfrm>
            <a:off x="206478" y="437056"/>
            <a:ext cx="2924175" cy="638175"/>
          </a:xfrm>
          <a:prstGeom prst="rect">
            <a:avLst/>
          </a:prstGeom>
        </p:spPr>
      </p:pic>
      <p:pic>
        <p:nvPicPr>
          <p:cNvPr id="9" name="Picture 8">
            <a:extLst>
              <a:ext uri="{FF2B5EF4-FFF2-40B4-BE49-F238E27FC236}">
                <a16:creationId xmlns:a16="http://schemas.microsoft.com/office/drawing/2014/main" id="{7BC19160-5AEB-4993-86BC-34F68C6F5380}"/>
              </a:ext>
            </a:extLst>
          </p:cNvPr>
          <p:cNvPicPr>
            <a:picLocks noChangeAspect="1"/>
          </p:cNvPicPr>
          <p:nvPr/>
        </p:nvPicPr>
        <p:blipFill rotWithShape="1">
          <a:blip r:embed="rId4"/>
          <a:srcRect r="6954"/>
          <a:stretch/>
        </p:blipFill>
        <p:spPr>
          <a:xfrm>
            <a:off x="3614698" y="434227"/>
            <a:ext cx="4144295" cy="824028"/>
          </a:xfrm>
          <a:prstGeom prst="rect">
            <a:avLst/>
          </a:prstGeom>
        </p:spPr>
      </p:pic>
      <p:sp>
        <p:nvSpPr>
          <p:cNvPr id="22" name="TextBox 21">
            <a:extLst>
              <a:ext uri="{FF2B5EF4-FFF2-40B4-BE49-F238E27FC236}">
                <a16:creationId xmlns:a16="http://schemas.microsoft.com/office/drawing/2014/main" id="{32548856-2FDC-417F-95ED-ECD8A7CE144D}"/>
              </a:ext>
            </a:extLst>
          </p:cNvPr>
          <p:cNvSpPr txBox="1"/>
          <p:nvPr/>
        </p:nvSpPr>
        <p:spPr>
          <a:xfrm>
            <a:off x="206478" y="2192958"/>
            <a:ext cx="3860800" cy="2298065"/>
          </a:xfrm>
          <a:prstGeom prst="rect">
            <a:avLst/>
          </a:prstGeom>
          <a:noFill/>
          <a:ln>
            <a:solidFill>
              <a:schemeClr val="tx1"/>
            </a:solidFill>
            <a:prstDash val="sysDot"/>
          </a:ln>
        </p:spPr>
        <p:txBody>
          <a:bodyPr wrap="square" rtlCol="0" anchor="ctr">
            <a:spAutoFit/>
          </a:bodyPr>
          <a:lstStyle/>
          <a:p>
            <a:pPr>
              <a:lnSpc>
                <a:spcPts val="4300"/>
              </a:lnSpc>
            </a:pPr>
            <a:r>
              <a:rPr lang="es-ES" sz="3600" dirty="0">
                <a:latin typeface="Avenir Book" charset="0"/>
                <a:ea typeface="Avenir Book" charset="0"/>
                <a:cs typeface="Avenir Book" charset="0"/>
              </a:rPr>
              <a:t>Por favor complete un Formulario FERPA en HCC
</a:t>
            </a:r>
            <a:endParaRPr lang="en-US" sz="3600" dirty="0">
              <a:latin typeface="Avenir Book" charset="0"/>
              <a:ea typeface="Avenir Book" charset="0"/>
              <a:cs typeface="Avenir Book" charset="0"/>
            </a:endParaRPr>
          </a:p>
        </p:txBody>
      </p:sp>
      <p:sp>
        <p:nvSpPr>
          <p:cNvPr id="2" name="TextBox 1">
            <a:extLst>
              <a:ext uri="{FF2B5EF4-FFF2-40B4-BE49-F238E27FC236}">
                <a16:creationId xmlns:a16="http://schemas.microsoft.com/office/drawing/2014/main" id="{423E4E45-4641-45C7-9AAC-D97659DD0809}"/>
              </a:ext>
            </a:extLst>
          </p:cNvPr>
          <p:cNvSpPr txBox="1"/>
          <p:nvPr/>
        </p:nvSpPr>
        <p:spPr>
          <a:xfrm>
            <a:off x="6355502" y="482876"/>
            <a:ext cx="1403491" cy="595676"/>
          </a:xfrm>
          <a:prstGeom prst="rect">
            <a:avLst/>
          </a:prstGeom>
          <a:solidFill>
            <a:schemeClr val="tx1">
              <a:lumMod val="75000"/>
              <a:lumOff val="25000"/>
            </a:schemeClr>
          </a:solidFill>
        </p:spPr>
        <p:txBody>
          <a:bodyPr wrap="square" rtlCol="0" anchor="ctr">
            <a:spAutoFit/>
          </a:bodyPr>
          <a:lstStyle/>
          <a:p>
            <a:pPr>
              <a:lnSpc>
                <a:spcPts val="4300"/>
              </a:lnSpc>
            </a:pPr>
            <a:r>
              <a:rPr lang="en-US" sz="2800" b="1" dirty="0">
                <a:solidFill>
                  <a:schemeClr val="accent1"/>
                </a:solidFill>
                <a:latin typeface="Arial Rounded MT Bold" panose="020F0704030504030204" pitchFamily="34" charset="0"/>
                <a:ea typeface="Avenir Book" charset="0"/>
                <a:cs typeface="Avenir Book" charset="0"/>
              </a:rPr>
              <a:t>FERPA</a:t>
            </a:r>
          </a:p>
        </p:txBody>
      </p:sp>
      <p:sp>
        <p:nvSpPr>
          <p:cNvPr id="4" name="TextBox 3">
            <a:extLst>
              <a:ext uri="{FF2B5EF4-FFF2-40B4-BE49-F238E27FC236}">
                <a16:creationId xmlns:a16="http://schemas.microsoft.com/office/drawing/2014/main" id="{73AF7424-EA3C-4B90-A628-5BF3E65612F0}"/>
              </a:ext>
            </a:extLst>
          </p:cNvPr>
          <p:cNvSpPr txBox="1"/>
          <p:nvPr/>
        </p:nvSpPr>
        <p:spPr>
          <a:xfrm>
            <a:off x="4599278" y="2192958"/>
            <a:ext cx="7386243" cy="1123193"/>
          </a:xfrm>
          <a:prstGeom prst="rect">
            <a:avLst/>
          </a:prstGeom>
          <a:solidFill>
            <a:schemeClr val="bg1"/>
          </a:solidFill>
          <a:ln w="57150">
            <a:solidFill>
              <a:schemeClr val="tx1"/>
            </a:solidFill>
          </a:ln>
        </p:spPr>
        <p:txBody>
          <a:bodyPr wrap="square" rtlCol="0" anchor="ctr">
            <a:spAutoFit/>
          </a:bodyPr>
          <a:lstStyle/>
          <a:p>
            <a:pPr>
              <a:lnSpc>
                <a:spcPts val="4300"/>
              </a:lnSpc>
            </a:pPr>
            <a:r>
              <a:rPr lang="es-ES" sz="2400" b="1" dirty="0">
                <a:latin typeface="Avenir Book" charset="0"/>
                <a:ea typeface="Avenir Book" charset="0"/>
                <a:cs typeface="Avenir Book" charset="0"/>
              </a:rPr>
              <a:t>¿Qué es FERPA y quién es un estudiante elegible?</a:t>
            </a:r>
          </a:p>
          <a:p>
            <a:pPr>
              <a:lnSpc>
                <a:spcPts val="4300"/>
              </a:lnSpc>
            </a:pPr>
            <a:r>
              <a:rPr lang="en-US" sz="2000" dirty="0">
                <a:latin typeface="Avenir Book" charset="0"/>
                <a:ea typeface="Avenir Book" charset="0"/>
                <a:cs typeface="Avenir Book" charset="0"/>
                <a:hlinkClick r:id="rId5"/>
              </a:rPr>
              <a:t>https://www.hccs.edu/programs/dual-credit/dual-credit-faqs/</a:t>
            </a:r>
            <a:r>
              <a:rPr lang="en-US" sz="2000" dirty="0">
                <a:latin typeface="Avenir Book" charset="0"/>
                <a:ea typeface="Avenir Book" charset="0"/>
                <a:cs typeface="Avenir Book" charset="0"/>
              </a:rPr>
              <a:t> </a:t>
            </a:r>
          </a:p>
        </p:txBody>
      </p:sp>
      <p:sp>
        <p:nvSpPr>
          <p:cNvPr id="5" name="TextBox 4">
            <a:extLst>
              <a:ext uri="{FF2B5EF4-FFF2-40B4-BE49-F238E27FC236}">
                <a16:creationId xmlns:a16="http://schemas.microsoft.com/office/drawing/2014/main" id="{B2A678E5-3219-4DE8-8039-5B210FD9867F}"/>
              </a:ext>
            </a:extLst>
          </p:cNvPr>
          <p:cNvSpPr txBox="1"/>
          <p:nvPr/>
        </p:nvSpPr>
        <p:spPr>
          <a:xfrm>
            <a:off x="4599279" y="3958345"/>
            <a:ext cx="7386242" cy="1123193"/>
          </a:xfrm>
          <a:prstGeom prst="rect">
            <a:avLst/>
          </a:prstGeom>
          <a:solidFill>
            <a:schemeClr val="bg1"/>
          </a:solidFill>
          <a:ln w="57150">
            <a:solidFill>
              <a:schemeClr val="tx1"/>
            </a:solidFill>
          </a:ln>
        </p:spPr>
        <p:txBody>
          <a:bodyPr wrap="square" rtlCol="0" anchor="ctr">
            <a:spAutoFit/>
          </a:bodyPr>
          <a:lstStyle>
            <a:defPPr>
              <a:defRPr lang="en-US"/>
            </a:defPPr>
            <a:lvl1pPr>
              <a:lnSpc>
                <a:spcPts val="4300"/>
              </a:lnSpc>
              <a:defRPr sz="2400" b="1">
                <a:latin typeface="Avenir Book" charset="0"/>
              </a:defRPr>
            </a:lvl1pPr>
          </a:lstStyle>
          <a:p>
            <a:r>
              <a:rPr lang="es-ES" dirty="0"/>
              <a:t>¿Qué es FERPA y quién es un estudiante elegible?
</a:t>
            </a:r>
            <a:r>
              <a:rPr lang="es-ES" sz="2000" dirty="0">
                <a:hlinkClick r:id="rId5"/>
              </a:rPr>
              <a:t>https://www.hccs.edu/programs/dual-credit/dual-credit-faqs/</a:t>
            </a:r>
            <a:endParaRPr lang="en-US" dirty="0"/>
          </a:p>
        </p:txBody>
      </p:sp>
      <p:sp>
        <p:nvSpPr>
          <p:cNvPr id="14" name="TextBox 13">
            <a:extLst>
              <a:ext uri="{FF2B5EF4-FFF2-40B4-BE49-F238E27FC236}">
                <a16:creationId xmlns:a16="http://schemas.microsoft.com/office/drawing/2014/main" id="{7EA7B7FF-E214-4906-86F0-1BA28709D4D9}"/>
              </a:ext>
            </a:extLst>
          </p:cNvPr>
          <p:cNvSpPr txBox="1"/>
          <p:nvPr/>
        </p:nvSpPr>
        <p:spPr>
          <a:xfrm>
            <a:off x="3660702" y="521677"/>
            <a:ext cx="2694800" cy="584455"/>
          </a:xfrm>
          <a:prstGeom prst="rect">
            <a:avLst/>
          </a:prstGeom>
          <a:solidFill>
            <a:schemeClr val="tx1">
              <a:lumMod val="75000"/>
              <a:lumOff val="25000"/>
            </a:schemeClr>
          </a:solidFill>
        </p:spPr>
        <p:txBody>
          <a:bodyPr wrap="square" rtlCol="0" anchor="ctr">
            <a:spAutoFit/>
          </a:bodyPr>
          <a:lstStyle/>
          <a:p>
            <a:pPr>
              <a:lnSpc>
                <a:spcPts val="4300"/>
              </a:lnSpc>
            </a:pPr>
            <a:r>
              <a:rPr lang="en-US" sz="2800" b="1" dirty="0" err="1">
                <a:solidFill>
                  <a:schemeClr val="accent1"/>
                </a:solidFill>
                <a:latin typeface="Arial Rounded MT Bold" panose="020F0704030504030204" pitchFamily="34" charset="0"/>
                <a:ea typeface="Avenir Book" charset="0"/>
                <a:cs typeface="Avenir Book" charset="0"/>
              </a:rPr>
              <a:t>Crédito</a:t>
            </a:r>
            <a:r>
              <a:rPr lang="en-US" sz="2800" b="1" dirty="0">
                <a:solidFill>
                  <a:schemeClr val="accent1"/>
                </a:solidFill>
                <a:latin typeface="Arial Rounded MT Bold" panose="020F0704030504030204" pitchFamily="34" charset="0"/>
                <a:ea typeface="Avenir Book" charset="0"/>
                <a:cs typeface="Avenir Book" charset="0"/>
              </a:rPr>
              <a:t> Dual</a:t>
            </a:r>
          </a:p>
        </p:txBody>
      </p:sp>
    </p:spTree>
    <p:extLst>
      <p:ext uri="{BB962C8B-B14F-4D97-AF65-F5344CB8AC3E}">
        <p14:creationId xmlns:p14="http://schemas.microsoft.com/office/powerpoint/2010/main" val="4267892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1DA27796-C3C8-4463-A2DE-4FA4C7111ED8}"/>
              </a:ext>
            </a:extLst>
          </p:cNvPr>
          <p:cNvPicPr>
            <a:picLocks noGrp="1" noChangeAspect="1"/>
          </p:cNvPicPr>
          <p:nvPr>
            <p:ph idx="4294967295"/>
          </p:nvPr>
        </p:nvPicPr>
        <p:blipFill>
          <a:blip r:embed="rId3"/>
          <a:stretch>
            <a:fillRect/>
          </a:stretch>
        </p:blipFill>
        <p:spPr>
          <a:xfrm>
            <a:off x="2612708" y="117987"/>
            <a:ext cx="9521953" cy="6032090"/>
          </a:xfrm>
        </p:spPr>
      </p:pic>
      <p:pic>
        <p:nvPicPr>
          <p:cNvPr id="10" name="Picture 9" descr="Qr code&#10;&#10;Description automatically generated">
            <a:extLst>
              <a:ext uri="{FF2B5EF4-FFF2-40B4-BE49-F238E27FC236}">
                <a16:creationId xmlns:a16="http://schemas.microsoft.com/office/drawing/2014/main" id="{FFA31A06-F987-40D2-8A94-F564B5DACDFB}"/>
              </a:ext>
            </a:extLst>
          </p:cNvPr>
          <p:cNvPicPr>
            <a:picLocks noChangeAspect="1"/>
          </p:cNvPicPr>
          <p:nvPr/>
        </p:nvPicPr>
        <p:blipFill>
          <a:blip r:embed="rId4"/>
          <a:stretch>
            <a:fillRect/>
          </a:stretch>
        </p:blipFill>
        <p:spPr>
          <a:xfrm>
            <a:off x="346052" y="699478"/>
            <a:ext cx="1225186" cy="1225186"/>
          </a:xfrm>
          <a:prstGeom prst="rect">
            <a:avLst/>
          </a:prstGeom>
        </p:spPr>
      </p:pic>
      <p:sp>
        <p:nvSpPr>
          <p:cNvPr id="11" name="Arrow: Left 10">
            <a:extLst>
              <a:ext uri="{FF2B5EF4-FFF2-40B4-BE49-F238E27FC236}">
                <a16:creationId xmlns:a16="http://schemas.microsoft.com/office/drawing/2014/main" id="{BFAC4224-7A31-4741-8E55-CA55F7DC2E6E}"/>
              </a:ext>
            </a:extLst>
          </p:cNvPr>
          <p:cNvSpPr/>
          <p:nvPr/>
        </p:nvSpPr>
        <p:spPr>
          <a:xfrm rot="2526975">
            <a:off x="1426333" y="2072563"/>
            <a:ext cx="1662626" cy="190190"/>
          </a:xfrm>
          <a:prstGeom prst="lef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Online FERPA Form">
            <a:extLst>
              <a:ext uri="{FF2B5EF4-FFF2-40B4-BE49-F238E27FC236}">
                <a16:creationId xmlns:a16="http://schemas.microsoft.com/office/drawing/2014/main" id="{1C94448D-7E04-4A10-A60A-052D94C1AA45}"/>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346053" y="2591859"/>
            <a:ext cx="1225186" cy="1225186"/>
          </a:xfrm>
          <a:prstGeom prst="rect">
            <a:avLst/>
          </a:prstGeom>
        </p:spPr>
      </p:pic>
      <p:sp>
        <p:nvSpPr>
          <p:cNvPr id="14" name="Arrow: Left 13">
            <a:extLst>
              <a:ext uri="{FF2B5EF4-FFF2-40B4-BE49-F238E27FC236}">
                <a16:creationId xmlns:a16="http://schemas.microsoft.com/office/drawing/2014/main" id="{B90B9291-A034-4C6A-B750-12EEFA97D939}"/>
              </a:ext>
            </a:extLst>
          </p:cNvPr>
          <p:cNvSpPr/>
          <p:nvPr/>
        </p:nvSpPr>
        <p:spPr>
          <a:xfrm rot="2526975">
            <a:off x="1420354" y="4349999"/>
            <a:ext cx="1662626" cy="190190"/>
          </a:xfrm>
          <a:prstGeom prst="lef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Upload FERPA Form">
            <a:extLst>
              <a:ext uri="{FF2B5EF4-FFF2-40B4-BE49-F238E27FC236}">
                <a16:creationId xmlns:a16="http://schemas.microsoft.com/office/drawing/2014/main" id="{0B3ADB2F-5D94-4D6A-BFA0-215E96927C3A}"/>
              </a:ext>
            </a:extLst>
          </p:cNvPr>
          <p:cNvPicPr>
            <a:picLocks noChangeAspect="1"/>
          </p:cNvPicPr>
          <p:nvPr/>
        </p:nvPicPr>
        <p:blipFill>
          <a:blip r:embed="rId6"/>
          <a:stretch>
            <a:fillRect/>
          </a:stretch>
        </p:blipFill>
        <p:spPr>
          <a:xfrm>
            <a:off x="346053" y="4563261"/>
            <a:ext cx="1225187" cy="1225187"/>
          </a:xfrm>
          <a:prstGeom prst="rect">
            <a:avLst/>
          </a:prstGeom>
        </p:spPr>
      </p:pic>
      <p:sp>
        <p:nvSpPr>
          <p:cNvPr id="17" name="Arrow: Left 16">
            <a:extLst>
              <a:ext uri="{FF2B5EF4-FFF2-40B4-BE49-F238E27FC236}">
                <a16:creationId xmlns:a16="http://schemas.microsoft.com/office/drawing/2014/main" id="{A57F4F2A-C5B2-4D5A-8443-66ED3DE1A683}"/>
              </a:ext>
            </a:extLst>
          </p:cNvPr>
          <p:cNvSpPr/>
          <p:nvPr/>
        </p:nvSpPr>
        <p:spPr>
          <a:xfrm rot="734710">
            <a:off x="1613167" y="5604694"/>
            <a:ext cx="1108438" cy="196190"/>
          </a:xfrm>
          <a:prstGeom prst="lef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D210DEA-E390-4EF3-9494-4B1A088C69C4}"/>
              </a:ext>
            </a:extLst>
          </p:cNvPr>
          <p:cNvSpPr txBox="1"/>
          <p:nvPr/>
        </p:nvSpPr>
        <p:spPr>
          <a:xfrm>
            <a:off x="346052" y="2250666"/>
            <a:ext cx="1877859" cy="369332"/>
          </a:xfrm>
          <a:prstGeom prst="rect">
            <a:avLst/>
          </a:prstGeom>
          <a:noFill/>
        </p:spPr>
        <p:txBody>
          <a:bodyPr wrap="square">
            <a:spAutoFit/>
          </a:bodyPr>
          <a:lstStyle/>
          <a:p>
            <a:r>
              <a:rPr lang="en-US" b="1" dirty="0" err="1"/>
              <a:t>En</a:t>
            </a:r>
            <a:r>
              <a:rPr lang="en-US" b="1" dirty="0"/>
              <a:t> </a:t>
            </a:r>
            <a:r>
              <a:rPr lang="en-US" b="1" dirty="0" err="1"/>
              <a:t>línea</a:t>
            </a:r>
            <a:r>
              <a:rPr lang="en-US" b="1" dirty="0"/>
              <a:t> FERPA</a:t>
            </a:r>
          </a:p>
        </p:txBody>
      </p:sp>
      <p:sp>
        <p:nvSpPr>
          <p:cNvPr id="21" name="TextBox 20">
            <a:extLst>
              <a:ext uri="{FF2B5EF4-FFF2-40B4-BE49-F238E27FC236}">
                <a16:creationId xmlns:a16="http://schemas.microsoft.com/office/drawing/2014/main" id="{69BAE5DA-E1F4-4B20-81A7-F31A375F053C}"/>
              </a:ext>
            </a:extLst>
          </p:cNvPr>
          <p:cNvSpPr txBox="1"/>
          <p:nvPr/>
        </p:nvSpPr>
        <p:spPr>
          <a:xfrm>
            <a:off x="268978" y="278009"/>
            <a:ext cx="2343729" cy="369332"/>
          </a:xfrm>
          <a:prstGeom prst="rect">
            <a:avLst/>
          </a:prstGeom>
          <a:noFill/>
        </p:spPr>
        <p:txBody>
          <a:bodyPr wrap="square">
            <a:spAutoFit/>
          </a:bodyPr>
          <a:lstStyle/>
          <a:p>
            <a:r>
              <a:rPr lang="en-US" b="1" dirty="0" err="1"/>
              <a:t>En</a:t>
            </a:r>
            <a:r>
              <a:rPr lang="en-US" b="1" dirty="0"/>
              <a:t> </a:t>
            </a:r>
            <a:r>
              <a:rPr lang="en-US" b="1" dirty="0" err="1"/>
              <a:t>el</a:t>
            </a:r>
            <a:r>
              <a:rPr lang="en-US" b="1" dirty="0"/>
              <a:t> campus FERPA</a:t>
            </a:r>
          </a:p>
        </p:txBody>
      </p:sp>
      <p:sp>
        <p:nvSpPr>
          <p:cNvPr id="22" name="TextBox 21">
            <a:extLst>
              <a:ext uri="{FF2B5EF4-FFF2-40B4-BE49-F238E27FC236}">
                <a16:creationId xmlns:a16="http://schemas.microsoft.com/office/drawing/2014/main" id="{29ECC053-3325-4D7A-B76A-A52B3E3AF31B}"/>
              </a:ext>
            </a:extLst>
          </p:cNvPr>
          <p:cNvSpPr txBox="1"/>
          <p:nvPr/>
        </p:nvSpPr>
        <p:spPr>
          <a:xfrm>
            <a:off x="265626" y="4158238"/>
            <a:ext cx="1877859" cy="369332"/>
          </a:xfrm>
          <a:prstGeom prst="rect">
            <a:avLst/>
          </a:prstGeom>
          <a:noFill/>
        </p:spPr>
        <p:txBody>
          <a:bodyPr wrap="square">
            <a:spAutoFit/>
          </a:bodyPr>
          <a:lstStyle/>
          <a:p>
            <a:r>
              <a:rPr lang="en-US" b="1" dirty="0" err="1"/>
              <a:t>Subir</a:t>
            </a:r>
            <a:r>
              <a:rPr lang="en-US" b="1" dirty="0"/>
              <a:t> FERPA</a:t>
            </a:r>
          </a:p>
        </p:txBody>
      </p:sp>
    </p:spTree>
    <p:extLst>
      <p:ext uri="{BB962C8B-B14F-4D97-AF65-F5344CB8AC3E}">
        <p14:creationId xmlns:p14="http://schemas.microsoft.com/office/powerpoint/2010/main" val="1644741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73A6F-4F5A-4C48-ABE6-B6891E615EDF}"/>
              </a:ext>
            </a:extLst>
          </p:cNvPr>
          <p:cNvPicPr>
            <a:picLocks noChangeAspect="1"/>
          </p:cNvPicPr>
          <p:nvPr/>
        </p:nvPicPr>
        <p:blipFill>
          <a:blip r:embed="rId3"/>
          <a:stretch>
            <a:fillRect/>
          </a:stretch>
        </p:blipFill>
        <p:spPr>
          <a:xfrm>
            <a:off x="1338262" y="90311"/>
            <a:ext cx="10372805" cy="6167614"/>
          </a:xfrm>
          <a:prstGeom prst="rect">
            <a:avLst/>
          </a:prstGeom>
        </p:spPr>
      </p:pic>
      <p:sp>
        <p:nvSpPr>
          <p:cNvPr id="4" name="Oval 3">
            <a:extLst>
              <a:ext uri="{FF2B5EF4-FFF2-40B4-BE49-F238E27FC236}">
                <a16:creationId xmlns:a16="http://schemas.microsoft.com/office/drawing/2014/main" id="{79A56C94-C21A-4C5A-A08B-0402D0C9CC32}"/>
              </a:ext>
            </a:extLst>
          </p:cNvPr>
          <p:cNvSpPr/>
          <p:nvPr/>
        </p:nvSpPr>
        <p:spPr>
          <a:xfrm>
            <a:off x="10132933" y="5810074"/>
            <a:ext cx="1230488" cy="530578"/>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D79BC3-216A-4730-8FC7-D7C2B7D311B4}"/>
              </a:ext>
            </a:extLst>
          </p:cNvPr>
          <p:cNvSpPr txBox="1"/>
          <p:nvPr/>
        </p:nvSpPr>
        <p:spPr>
          <a:xfrm>
            <a:off x="3443111" y="5317067"/>
            <a:ext cx="1907822" cy="940858"/>
          </a:xfrm>
          <a:prstGeom prst="rect">
            <a:avLst/>
          </a:prstGeom>
          <a:solidFill>
            <a:schemeClr val="bg1"/>
          </a:solidFill>
        </p:spPr>
        <p:txBody>
          <a:bodyPr wrap="square" rtlCol="0" anchor="ctr">
            <a:spAutoFit/>
          </a:bodyPr>
          <a:lstStyle/>
          <a:p>
            <a:pPr>
              <a:lnSpc>
                <a:spcPts val="4300"/>
              </a:lnSpc>
            </a:pPr>
            <a:endParaRPr lang="en-US" sz="3600" dirty="0">
              <a:latin typeface="Avenir Book" charset="0"/>
              <a:ea typeface="Avenir Book" charset="0"/>
              <a:cs typeface="Avenir Book" charset="0"/>
            </a:endParaRPr>
          </a:p>
        </p:txBody>
      </p:sp>
    </p:spTree>
    <p:extLst>
      <p:ext uri="{BB962C8B-B14F-4D97-AF65-F5344CB8AC3E}">
        <p14:creationId xmlns:p14="http://schemas.microsoft.com/office/powerpoint/2010/main" val="1395345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useBgFill="1">
        <p:nvSpPr>
          <p:cNvPr id="61" name="Rectangle 3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196F2BEA-485D-4B0D-8AD7-A708FC350410}"/>
              </a:ext>
            </a:extLst>
          </p:cNvPr>
          <p:cNvSpPr>
            <a:spLocks noGrp="1"/>
          </p:cNvSpPr>
          <p:nvPr>
            <p:ph type="title"/>
          </p:nvPr>
        </p:nvSpPr>
        <p:spPr>
          <a:xfrm>
            <a:off x="572493" y="238539"/>
            <a:ext cx="11018520" cy="1434415"/>
          </a:xfrm>
        </p:spPr>
        <p:txBody>
          <a:bodyPr anchor="t">
            <a:normAutofit fontScale="90000"/>
          </a:bodyPr>
          <a:lstStyle/>
          <a:p>
            <a:br>
              <a:rPr lang="en-US" sz="5400" b="1" dirty="0">
                <a:latin typeface="Gotham Black"/>
              </a:rPr>
            </a:br>
            <a:r>
              <a:rPr lang="en-US" sz="5400" b="1" dirty="0" err="1">
                <a:latin typeface="Gotham Black"/>
              </a:rPr>
              <a:t>Participación</a:t>
            </a:r>
            <a:r>
              <a:rPr lang="en-US" sz="5400" b="1" dirty="0">
                <a:latin typeface="Gotham Black"/>
              </a:rPr>
              <a:t> de los padres
</a:t>
            </a:r>
          </a:p>
        </p:txBody>
      </p:sp>
      <p:sp>
        <p:nvSpPr>
          <p:cNvPr id="6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9C5DC4B4-DCD8-4164-90FA-548973F4C518}"/>
              </a:ext>
            </a:extLst>
          </p:cNvPr>
          <p:cNvSpPr>
            <a:spLocks noGrp="1"/>
          </p:cNvSpPr>
          <p:nvPr>
            <p:ph idx="1"/>
          </p:nvPr>
        </p:nvSpPr>
        <p:spPr>
          <a:xfrm>
            <a:off x="572493" y="2071316"/>
            <a:ext cx="6713552" cy="4119172"/>
          </a:xfrm>
        </p:spPr>
        <p:txBody>
          <a:bodyPr anchor="t">
            <a:normAutofit fontScale="92500"/>
          </a:bodyPr>
          <a:lstStyle/>
          <a:p>
            <a:pPr>
              <a:lnSpc>
                <a:spcPct val="150000"/>
              </a:lnSpc>
            </a:pPr>
            <a:r>
              <a:rPr lang="es-ES" dirty="0">
                <a:latin typeface="Gotham Black"/>
              </a:rPr>
              <a:t>Animadora 
Fomenta el estudio diario
Proporcionar un espacio de aprendizaje silencioso
Revisa las calificaciones semanalmente
</a:t>
            </a:r>
            <a:endParaRPr lang="en-US" sz="2200" dirty="0"/>
          </a:p>
        </p:txBody>
      </p:sp>
      <p:pic>
        <p:nvPicPr>
          <p:cNvPr id="9" name="Picture 8">
            <a:extLst>
              <a:ext uri="{FF2B5EF4-FFF2-40B4-BE49-F238E27FC236}">
                <a16:creationId xmlns:a16="http://schemas.microsoft.com/office/drawing/2014/main" id="{C0FDFA0E-A161-4F5A-B5AB-34E87A857F66}"/>
              </a:ext>
            </a:extLst>
          </p:cNvPr>
          <p:cNvPicPr>
            <a:picLocks noChangeAspect="1"/>
          </p:cNvPicPr>
          <p:nvPr/>
        </p:nvPicPr>
        <p:blipFill rotWithShape="1">
          <a:blip r:embed="rId3"/>
          <a:srcRect l="13235" r="22744" b="-1"/>
          <a:stretch/>
        </p:blipFill>
        <p:spPr>
          <a:xfrm>
            <a:off x="7675658" y="2093976"/>
            <a:ext cx="3941064" cy="4096512"/>
          </a:xfrm>
          <a:prstGeom prst="rect">
            <a:avLst/>
          </a:prstGeom>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768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65344"/>
            <a:ext cx="3864634" cy="3914046"/>
          </a:xfrm>
        </p:spPr>
        <p:txBody>
          <a:bodyPr anchor="ctr">
            <a:normAutofit/>
          </a:bodyPr>
          <a:lstStyle/>
          <a:p>
            <a:pPr algn="ctr"/>
            <a:endParaRPr lang="en-US" sz="4000" dirty="0">
              <a:solidFill>
                <a:schemeClr val="bg1"/>
              </a:solidFill>
              <a:latin typeface="Gotham Black"/>
            </a:endParaRPr>
          </a:p>
        </p:txBody>
      </p:sp>
      <p:sp>
        <p:nvSpPr>
          <p:cNvPr id="3" name="Content Placeholder 2"/>
          <p:cNvSpPr>
            <a:spLocks noGrp="1"/>
          </p:cNvSpPr>
          <p:nvPr>
            <p:ph idx="1"/>
          </p:nvPr>
        </p:nvSpPr>
        <p:spPr>
          <a:xfrm>
            <a:off x="6414867" y="778195"/>
            <a:ext cx="5777132" cy="6316585"/>
          </a:xfrm>
        </p:spPr>
        <p:txBody>
          <a:bodyPr anchor="ctr">
            <a:normAutofit/>
          </a:bodyPr>
          <a:lstStyle/>
          <a:p>
            <a:pPr marL="457200" lvl="1" indent="0">
              <a:spcBef>
                <a:spcPts val="0"/>
              </a:spcBef>
              <a:spcAft>
                <a:spcPts val="1200"/>
              </a:spcAft>
              <a:buNone/>
              <a:defRPr/>
            </a:pPr>
            <a:r>
              <a:rPr lang="en-US" b="1" u="sng" dirty="0">
                <a:latin typeface="Gotham Black"/>
              </a:rPr>
              <a:t>HORARIO DE ATENCIÓN</a:t>
            </a:r>
          </a:p>
          <a:p>
            <a:pPr marL="914400" lvl="2" indent="0">
              <a:spcBef>
                <a:spcPts val="0"/>
              </a:spcBef>
              <a:spcAft>
                <a:spcPts val="1200"/>
              </a:spcAft>
              <a:buNone/>
              <a:defRPr/>
            </a:pPr>
            <a:r>
              <a:rPr lang="en-US" dirty="0" err="1">
                <a:latin typeface="Gotham Black"/>
              </a:rPr>
              <a:t>Diario</a:t>
            </a:r>
            <a:r>
              <a:rPr lang="en-US" dirty="0">
                <a:latin typeface="Gotham Black"/>
              </a:rPr>
              <a:t>: 7:20 – 7:45 AM Patio HAIS</a:t>
            </a:r>
          </a:p>
          <a:p>
            <a:pPr marL="914400" lvl="2" indent="0">
              <a:spcBef>
                <a:spcPts val="0"/>
              </a:spcBef>
              <a:spcAft>
                <a:spcPts val="600"/>
              </a:spcAft>
              <a:buNone/>
              <a:defRPr/>
            </a:pPr>
            <a:r>
              <a:rPr lang="en-US" dirty="0">
                <a:latin typeface="Gotham Black"/>
              </a:rPr>
              <a:t>Durante la </a:t>
            </a:r>
            <a:r>
              <a:rPr lang="en-US" dirty="0" err="1">
                <a:latin typeface="Gotham Black"/>
              </a:rPr>
              <a:t>clase</a:t>
            </a:r>
            <a:r>
              <a:rPr lang="en-US" dirty="0">
                <a:latin typeface="Gotham Black"/>
              </a:rPr>
              <a:t>: M/W/F or T/TH/F</a:t>
            </a:r>
          </a:p>
          <a:p>
            <a:pPr marL="457200" lvl="1" indent="0">
              <a:spcBef>
                <a:spcPts val="0"/>
              </a:spcBef>
              <a:spcAft>
                <a:spcPts val="600"/>
              </a:spcAft>
              <a:buNone/>
              <a:defRPr/>
            </a:pPr>
            <a:endParaRPr lang="en-US" dirty="0">
              <a:latin typeface="Gotham Black"/>
            </a:endParaRPr>
          </a:p>
          <a:p>
            <a:pPr marL="457200" lvl="1" indent="0">
              <a:spcBef>
                <a:spcPts val="0"/>
              </a:spcBef>
              <a:spcAft>
                <a:spcPts val="600"/>
              </a:spcAft>
              <a:buNone/>
              <a:defRPr/>
            </a:pPr>
            <a:r>
              <a:rPr lang="en-US" b="1" u="sng" dirty="0">
                <a:latin typeface="Gotham Black"/>
              </a:rPr>
              <a:t>COMUNICACIÓN ESCRITA</a:t>
            </a:r>
          </a:p>
          <a:p>
            <a:pPr lvl="2">
              <a:spcBef>
                <a:spcPts val="0"/>
              </a:spcBef>
              <a:spcAft>
                <a:spcPts val="600"/>
              </a:spcAft>
              <a:defRPr/>
            </a:pPr>
            <a:r>
              <a:rPr lang="en-US" dirty="0">
                <a:latin typeface="Gotham Black"/>
              </a:rPr>
              <a:t>BANDEJA DE ENTRADA DE CANVAS
CORREO ELECTRÓNICO DE HCC</a:t>
            </a:r>
          </a:p>
          <a:p>
            <a:pPr marL="914400" lvl="2" indent="0">
              <a:spcBef>
                <a:spcPts val="0"/>
              </a:spcBef>
              <a:spcAft>
                <a:spcPts val="600"/>
              </a:spcAft>
              <a:buNone/>
              <a:defRPr/>
            </a:pPr>
            <a:endParaRPr lang="en-US" dirty="0">
              <a:latin typeface="Gotham Black"/>
            </a:endParaRPr>
          </a:p>
          <a:p>
            <a:pPr marL="914400" lvl="2" indent="0">
              <a:spcBef>
                <a:spcPts val="0"/>
              </a:spcBef>
              <a:spcAft>
                <a:spcPts val="600"/>
              </a:spcAft>
              <a:buNone/>
              <a:defRPr/>
            </a:pPr>
            <a:endParaRPr lang="en-US" dirty="0">
              <a:latin typeface="Gotham Black"/>
            </a:endParaRPr>
          </a:p>
          <a:p>
            <a:pPr marL="457200" lvl="1" indent="0">
              <a:spcBef>
                <a:spcPts val="0"/>
              </a:spcBef>
              <a:spcAft>
                <a:spcPts val="600"/>
              </a:spcAft>
              <a:buNone/>
              <a:defRPr/>
            </a:pPr>
            <a:r>
              <a:rPr lang="en-US" dirty="0">
                <a:highlight>
                  <a:srgbClr val="C0C0C0"/>
                </a:highlight>
                <a:latin typeface="Gotham Black"/>
              </a:rPr>
              <a:t>* </a:t>
            </a:r>
            <a:r>
              <a:rPr lang="es-ES" i="1" dirty="0">
                <a:highlight>
                  <a:srgbClr val="C0C0C0"/>
                </a:highlight>
                <a:latin typeface="Gotham Black"/>
              </a:rPr>
              <a:t>La Política de HCC establece que los estudiantes deben comunicarse a través de un Sistema de HCC utilizando su identificación de estudiante de HCC #</a:t>
            </a:r>
            <a:r>
              <a:rPr lang="es-ES" i="1" dirty="0">
                <a:latin typeface="Gotham Black"/>
              </a:rPr>
              <a:t>
</a:t>
            </a:r>
            <a:endParaRPr lang="en-US" dirty="0"/>
          </a:p>
        </p:txBody>
      </p:sp>
      <p:pic>
        <p:nvPicPr>
          <p:cNvPr id="7" name="Graphic 6" descr="Speech">
            <a:extLst>
              <a:ext uri="{FF2B5EF4-FFF2-40B4-BE49-F238E27FC236}">
                <a16:creationId xmlns:a16="http://schemas.microsoft.com/office/drawing/2014/main" id="{0C9F67C4-E3D7-4578-88E4-9542448BDB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876" y="585737"/>
            <a:ext cx="7174744" cy="6073260"/>
          </a:xfrm>
          <a:prstGeom prst="rect">
            <a:avLst/>
          </a:prstGeom>
        </p:spPr>
      </p:pic>
      <p:sp>
        <p:nvSpPr>
          <p:cNvPr id="5" name="TextBox 4">
            <a:extLst>
              <a:ext uri="{FF2B5EF4-FFF2-40B4-BE49-F238E27FC236}">
                <a16:creationId xmlns:a16="http://schemas.microsoft.com/office/drawing/2014/main" id="{E9A7D6FB-334D-453B-8A09-069EB4CFD721}"/>
              </a:ext>
            </a:extLst>
          </p:cNvPr>
          <p:cNvSpPr txBox="1"/>
          <p:nvPr/>
        </p:nvSpPr>
        <p:spPr>
          <a:xfrm>
            <a:off x="592734" y="1771591"/>
            <a:ext cx="4547017" cy="3421065"/>
          </a:xfrm>
          <a:prstGeom prst="rect">
            <a:avLst/>
          </a:prstGeom>
          <a:noFill/>
        </p:spPr>
        <p:txBody>
          <a:bodyPr wrap="square" rtlCol="0" anchor="ctr">
            <a:spAutoFit/>
          </a:bodyPr>
          <a:lstStyle/>
          <a:p>
            <a:pPr>
              <a:lnSpc>
                <a:spcPts val="4300"/>
              </a:lnSpc>
            </a:pPr>
            <a:r>
              <a:rPr lang="es-ES" sz="4800" b="1" i="1" dirty="0">
                <a:solidFill>
                  <a:schemeClr val="accent5">
                    <a:lumMod val="75000"/>
                  </a:schemeClr>
                </a:solidFill>
                <a:latin typeface="Avenir Book" charset="0"/>
                <a:ea typeface="Avenir Book" charset="0"/>
                <a:cs typeface="Avenir Book" charset="0"/>
              </a:rPr>
              <a:t>Estudiantes...</a:t>
            </a:r>
          </a:p>
          <a:p>
            <a:pPr>
              <a:lnSpc>
                <a:spcPts val="4300"/>
              </a:lnSpc>
            </a:pPr>
            <a:r>
              <a:rPr lang="es-ES" sz="4800" b="1" i="1" dirty="0">
                <a:solidFill>
                  <a:schemeClr val="accent5">
                    <a:lumMod val="75000"/>
                  </a:schemeClr>
                </a:solidFill>
                <a:latin typeface="Avenir Book" charset="0"/>
                <a:ea typeface="Avenir Book" charset="0"/>
                <a:cs typeface="Avenir Book" charset="0"/>
              </a:rPr>
              <a:t>
¡¡COMUNICAR!!
</a:t>
            </a:r>
            <a:r>
              <a:rPr lang="es-ES" sz="3600" b="1" i="1" dirty="0">
                <a:latin typeface="Avenir Book" charset="0"/>
                <a:ea typeface="Avenir Book" charset="0"/>
                <a:cs typeface="Avenir Book" charset="0"/>
              </a:rPr>
              <a:t>Estamos aquí para ayudarte</a:t>
            </a:r>
            <a:r>
              <a:rPr lang="es-ES" sz="4800" b="1" i="1" dirty="0">
                <a:solidFill>
                  <a:schemeClr val="accent5">
                    <a:lumMod val="75000"/>
                  </a:schemeClr>
                </a:solidFill>
                <a:latin typeface="Avenir Book" charset="0"/>
                <a:ea typeface="Avenir Book" charset="0"/>
                <a:cs typeface="Avenir Book" charset="0"/>
              </a:rPr>
              <a:t>
</a:t>
            </a:r>
            <a:endParaRPr lang="en-US" sz="3200" b="1" i="1" dirty="0">
              <a:solidFill>
                <a:schemeClr val="accent5">
                  <a:lumMod val="75000"/>
                </a:schemeClr>
              </a:solidFill>
              <a:latin typeface="Avenir Book" charset="0"/>
              <a:ea typeface="Avenir Book" charset="0"/>
              <a:cs typeface="Avenir Book" charset="0"/>
            </a:endParaRPr>
          </a:p>
        </p:txBody>
      </p:sp>
    </p:spTree>
    <p:extLst>
      <p:ext uri="{BB962C8B-B14F-4D97-AF65-F5344CB8AC3E}">
        <p14:creationId xmlns:p14="http://schemas.microsoft.com/office/powerpoint/2010/main" val="46077599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6">
            <a:extLst>
              <a:ext uri="{FF2B5EF4-FFF2-40B4-BE49-F238E27FC236}">
                <a16:creationId xmlns:a16="http://schemas.microsoft.com/office/drawing/2014/main" id="{97EBF428-8BB1-406B-B21D-883CD8FA250C}"/>
              </a:ext>
            </a:extLst>
          </p:cNvPr>
          <p:cNvGraphicFramePr>
            <a:graphicFrameLocks noGrp="1"/>
          </p:cNvGraphicFramePr>
          <p:nvPr>
            <p:ph idx="1"/>
            <p:extLst>
              <p:ext uri="{D42A27DB-BD31-4B8C-83A1-F6EECF244321}">
                <p14:modId xmlns:p14="http://schemas.microsoft.com/office/powerpoint/2010/main" val="1259233359"/>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 Placeholder 10">
            <a:extLst>
              <a:ext uri="{FF2B5EF4-FFF2-40B4-BE49-F238E27FC236}">
                <a16:creationId xmlns:a16="http://schemas.microsoft.com/office/drawing/2014/main" id="{08E3FC77-808F-4F1B-8825-06E3E6180757}"/>
              </a:ext>
            </a:extLst>
          </p:cNvPr>
          <p:cNvSpPr>
            <a:spLocks noGrp="1"/>
          </p:cNvSpPr>
          <p:nvPr>
            <p:ph type="body" sz="half" idx="2"/>
          </p:nvPr>
        </p:nvSpPr>
        <p:spPr>
          <a:xfrm>
            <a:off x="327548" y="3799475"/>
            <a:ext cx="4444478" cy="1505332"/>
          </a:xfrm>
          <a:solidFill>
            <a:schemeClr val="bg2">
              <a:lumMod val="75000"/>
            </a:schemeClr>
          </a:solidFill>
        </p:spPr>
        <p:txBody>
          <a:bodyPr anchor="ctr">
            <a:normAutofit/>
          </a:bodyPr>
          <a:lstStyle/>
          <a:p>
            <a:pPr algn="ctr"/>
            <a:r>
              <a:rPr lang="en-US" sz="3200" b="1" dirty="0"/>
              <a:t>Parent Resources</a:t>
            </a:r>
          </a:p>
        </p:txBody>
      </p:sp>
      <p:pic>
        <p:nvPicPr>
          <p:cNvPr id="10" name="Picture 9" descr="A group of people posing for a photo&#10;&#10;Description automatically generated">
            <a:extLst>
              <a:ext uri="{FF2B5EF4-FFF2-40B4-BE49-F238E27FC236}">
                <a16:creationId xmlns:a16="http://schemas.microsoft.com/office/drawing/2014/main" id="{FD171ED4-EEDE-4CAA-B96D-53616A386796}"/>
              </a:ext>
            </a:extLst>
          </p:cNvPr>
          <p:cNvPicPr>
            <a:picLocks noChangeAspect="1"/>
          </p:cNvPicPr>
          <p:nvPr/>
        </p:nvPicPr>
        <p:blipFill rotWithShape="1">
          <a:blip r:embed="rId8"/>
          <a:srcRect r="1" b="527"/>
          <a:stretch/>
        </p:blipFill>
        <p:spPr>
          <a:xfrm>
            <a:off x="327548" y="1399823"/>
            <a:ext cx="4444478" cy="2399654"/>
          </a:xfrm>
          <a:prstGeom prst="rect">
            <a:avLst/>
          </a:prstGeom>
        </p:spPr>
      </p:pic>
    </p:spTree>
    <p:extLst>
      <p:ext uri="{BB962C8B-B14F-4D97-AF65-F5344CB8AC3E}">
        <p14:creationId xmlns:p14="http://schemas.microsoft.com/office/powerpoint/2010/main" val="157621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F70BC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9FAB351-10A5-4955-A4B4-98A23D46E6B5}"/>
              </a:ext>
            </a:extLst>
          </p:cNvPr>
          <p:cNvPicPr>
            <a:picLocks noChangeAspect="1"/>
          </p:cNvPicPr>
          <p:nvPr/>
        </p:nvPicPr>
        <p:blipFill>
          <a:blip r:embed="rId2"/>
          <a:stretch>
            <a:fillRect/>
          </a:stretch>
        </p:blipFill>
        <p:spPr>
          <a:xfrm>
            <a:off x="4061860" y="1123527"/>
            <a:ext cx="5218773" cy="4604800"/>
          </a:xfrm>
          <a:prstGeom prst="rect">
            <a:avLst/>
          </a:prstGeom>
        </p:spPr>
      </p:pic>
    </p:spTree>
    <p:extLst>
      <p:ext uri="{BB962C8B-B14F-4D97-AF65-F5344CB8AC3E}">
        <p14:creationId xmlns:p14="http://schemas.microsoft.com/office/powerpoint/2010/main" val="1976808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application&#10;&#10;Description automatically generated">
            <a:extLst>
              <a:ext uri="{FF2B5EF4-FFF2-40B4-BE49-F238E27FC236}">
                <a16:creationId xmlns:a16="http://schemas.microsoft.com/office/drawing/2014/main" id="{42052E25-D197-4200-83C4-C3C7767FAEC8}"/>
              </a:ext>
            </a:extLst>
          </p:cNvPr>
          <p:cNvPicPr>
            <a:picLocks noChangeAspect="1"/>
          </p:cNvPicPr>
          <p:nvPr/>
        </p:nvPicPr>
        <p:blipFill rotWithShape="1">
          <a:blip r:embed="rId2"/>
          <a:srcRect r="32" b="1"/>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C083A3A5-5060-4FF3-98D5-5EE42BE0F08F}"/>
              </a:ext>
            </a:extLst>
          </p:cNvPr>
          <p:cNvSpPr txBox="1"/>
          <p:nvPr/>
        </p:nvSpPr>
        <p:spPr>
          <a:xfrm>
            <a:off x="5336771" y="1426129"/>
            <a:ext cx="5503025" cy="3598421"/>
          </a:xfrm>
          <a:prstGeom prst="rect">
            <a:avLst/>
          </a:prstGeom>
          <a:solidFill>
            <a:srgbClr val="2D5296"/>
          </a:solidFill>
        </p:spPr>
        <p:txBody>
          <a:bodyPr wrap="square" rtlCol="0" anchor="ctr">
            <a:spAutoFit/>
          </a:bodyPr>
          <a:lstStyle/>
          <a:p>
            <a:pPr>
              <a:lnSpc>
                <a:spcPct val="200000"/>
              </a:lnSpc>
            </a:pPr>
            <a:r>
              <a:rPr lang="es-ES" sz="4800" b="1" dirty="0">
                <a:solidFill>
                  <a:schemeClr val="bg1"/>
                </a:solidFill>
                <a:effectLst/>
                <a:latin typeface="Segoe UI Web (West European)"/>
              </a:rPr>
              <a:t>Certificaciones de Microsoft</a:t>
            </a:r>
          </a:p>
          <a:p>
            <a:pPr>
              <a:lnSpc>
                <a:spcPts val="4300"/>
              </a:lnSpc>
            </a:pPr>
            <a:endParaRPr lang="en-US" sz="3600" dirty="0">
              <a:latin typeface="Avenir Book" charset="0"/>
              <a:ea typeface="Avenir Book" charset="0"/>
              <a:cs typeface="Avenir Book" charset="0"/>
            </a:endParaRPr>
          </a:p>
        </p:txBody>
      </p:sp>
    </p:spTree>
    <p:extLst>
      <p:ext uri="{BB962C8B-B14F-4D97-AF65-F5344CB8AC3E}">
        <p14:creationId xmlns:p14="http://schemas.microsoft.com/office/powerpoint/2010/main" val="2984343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 application&#10;&#10;Description automatically generated">
            <a:extLst>
              <a:ext uri="{FF2B5EF4-FFF2-40B4-BE49-F238E27FC236}">
                <a16:creationId xmlns:a16="http://schemas.microsoft.com/office/drawing/2014/main" id="{1F894FAF-F871-440A-8087-FC0FE3E633C9}"/>
              </a:ext>
            </a:extLst>
          </p:cNvPr>
          <p:cNvPicPr>
            <a:picLocks noChangeAspect="1"/>
          </p:cNvPicPr>
          <p:nvPr/>
        </p:nvPicPr>
        <p:blipFill>
          <a:blip r:embed="rId2"/>
          <a:stretch>
            <a:fillRect/>
          </a:stretch>
        </p:blipFill>
        <p:spPr>
          <a:xfrm>
            <a:off x="643467" y="1452456"/>
            <a:ext cx="10905066" cy="3953086"/>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916C2FC-2AA0-4A15-8FA5-523A01019B0A}"/>
              </a:ext>
            </a:extLst>
          </p:cNvPr>
          <p:cNvSpPr txBox="1"/>
          <p:nvPr/>
        </p:nvSpPr>
        <p:spPr>
          <a:xfrm>
            <a:off x="757979" y="1513584"/>
            <a:ext cx="7371867" cy="523220"/>
          </a:xfrm>
          <a:prstGeom prst="rect">
            <a:avLst/>
          </a:prstGeom>
          <a:solidFill>
            <a:schemeClr val="bg1"/>
          </a:solidFill>
        </p:spPr>
        <p:txBody>
          <a:bodyPr wrap="square">
            <a:spAutoFit/>
          </a:bodyPr>
          <a:lstStyle/>
          <a:p>
            <a:r>
              <a:rPr lang="pt-BR" sz="2800" b="1" dirty="0">
                <a:solidFill>
                  <a:schemeClr val="tx2">
                    <a:lumMod val="75000"/>
                  </a:schemeClr>
                </a:solidFill>
              </a:rPr>
              <a:t>Programa de especialistas de Microsoft Office</a:t>
            </a:r>
          </a:p>
        </p:txBody>
      </p:sp>
    </p:spTree>
    <p:extLst>
      <p:ext uri="{BB962C8B-B14F-4D97-AF65-F5344CB8AC3E}">
        <p14:creationId xmlns:p14="http://schemas.microsoft.com/office/powerpoint/2010/main" val="3948125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Oval 5">
            <a:extLst>
              <a:ext uri="{FF2B5EF4-FFF2-40B4-BE49-F238E27FC236}">
                <a16:creationId xmlns:a16="http://schemas.microsoft.com/office/drawing/2014/main" id="{A337E12B-7191-4181-A24F-70AB8965D243}"/>
              </a:ext>
            </a:extLst>
          </p:cNvPr>
          <p:cNvSpPr/>
          <p:nvPr/>
        </p:nvSpPr>
        <p:spPr>
          <a:xfrm rot="832866">
            <a:off x="7366152" y="937887"/>
            <a:ext cx="4450156" cy="1356767"/>
          </a:xfrm>
          <a:prstGeom prst="wedgeEllipseCallout">
            <a:avLst>
              <a:gd name="adj1" fmla="val -23294"/>
              <a:gd name="adj2" fmla="val 85368"/>
            </a:avLst>
          </a:prstGeom>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ln w="6600">
                <a:solidFill>
                  <a:schemeClr val="accent2"/>
                </a:solidFill>
                <a:prstDash val="solid"/>
              </a:ln>
              <a:solidFill>
                <a:srgbClr val="FFFFFF"/>
              </a:solidFill>
              <a:effectLst>
                <a:outerShdw dist="38100" dir="2700000" algn="tl" rotWithShape="0">
                  <a:schemeClr val="accent2"/>
                </a:outerShdw>
              </a:effectLst>
            </a:endParaRPr>
          </a:p>
          <a:p>
            <a:pPr algn="ctr"/>
            <a:r>
              <a:rPr lang="en-US" sz="4400" b="1" dirty="0" err="1">
                <a:ln w="6600">
                  <a:solidFill>
                    <a:schemeClr val="accent2"/>
                  </a:solidFill>
                  <a:prstDash val="solid"/>
                </a:ln>
                <a:solidFill>
                  <a:srgbClr val="FFFFFF"/>
                </a:solidFill>
                <a:effectLst>
                  <a:outerShdw dist="38100" dir="2700000" algn="tl" rotWithShape="0">
                    <a:schemeClr val="accent2"/>
                  </a:outerShdw>
                </a:effectLst>
              </a:rPr>
              <a:t>Escanearme</a:t>
            </a:r>
            <a:r>
              <a:rPr lang="en-US" sz="4800" b="1" dirty="0">
                <a:ln w="6600">
                  <a:solidFill>
                    <a:schemeClr val="accent2"/>
                  </a:solidFill>
                  <a:prstDash val="solid"/>
                </a:ln>
                <a:solidFill>
                  <a:srgbClr val="FFFFFF"/>
                </a:solidFill>
                <a:effectLst>
                  <a:outerShdw dist="38100" dir="2700000" algn="tl" rotWithShape="0">
                    <a:schemeClr val="accent2"/>
                  </a:outerShdw>
                </a:effectLst>
              </a:rPr>
              <a:t>
</a:t>
            </a:r>
          </a:p>
        </p:txBody>
      </p:sp>
      <p:sp>
        <p:nvSpPr>
          <p:cNvPr id="4" name="TextBox 3">
            <a:extLst>
              <a:ext uri="{FF2B5EF4-FFF2-40B4-BE49-F238E27FC236}">
                <a16:creationId xmlns:a16="http://schemas.microsoft.com/office/drawing/2014/main" id="{25796983-F19C-47A8-ADBF-B8701F2466FF}"/>
              </a:ext>
            </a:extLst>
          </p:cNvPr>
          <p:cNvSpPr txBox="1"/>
          <p:nvPr/>
        </p:nvSpPr>
        <p:spPr>
          <a:xfrm>
            <a:off x="484535" y="2086909"/>
            <a:ext cx="7284725" cy="5563574"/>
          </a:xfrm>
          <a:prstGeom prst="rect">
            <a:avLst/>
          </a:prstGeom>
          <a:noFill/>
        </p:spPr>
        <p:txBody>
          <a:bodyPr wrap="square" rtlCol="0" anchor="t">
            <a:spAutoFit/>
          </a:bodyPr>
          <a:lstStyle/>
          <a:p>
            <a:pPr marL="742950" indent="-742950">
              <a:lnSpc>
                <a:spcPts val="4300"/>
              </a:lnSpc>
              <a:buFont typeface="+mj-lt"/>
              <a:buAutoNum type="arabicPeriod"/>
            </a:pPr>
            <a:r>
              <a:rPr lang="es-ES" sz="2800" dirty="0">
                <a:latin typeface="Gotham Black"/>
                <a:ea typeface="Avenir Book" charset="0"/>
                <a:cs typeface="Avenir Book" charset="0"/>
              </a:rPr>
              <a:t>Se graba la reunión
Apague la cámara y el micrófono para una mejor recepción 
La grabación + transcripción se publicará en el sitio web de HAIS en inglés y español
¿Preguntas después de la reunión? ... ir aquí </a:t>
            </a:r>
            <a:r>
              <a:rPr lang="en-US" sz="2800" dirty="0">
                <a:solidFill>
                  <a:srgbClr val="3366FF"/>
                </a:solidFill>
                <a:hlinkClick r:id="rId3">
                  <a:extLst>
                    <a:ext uri="{A12FA001-AC4F-418D-AE19-62706E023703}">
                      <ahyp:hlinkClr xmlns:ahyp="http://schemas.microsoft.com/office/drawing/2018/hyperlinkcolor" val="tx"/>
                    </a:ext>
                  </a:extLst>
                </a:hlinkClick>
              </a:rPr>
              <a:t>https://tinyurl.com/POFI1301-Questions</a:t>
            </a:r>
            <a:endParaRPr lang="en-US" sz="2800" dirty="0">
              <a:solidFill>
                <a:srgbClr val="3366FF"/>
              </a:solidFill>
            </a:endParaRPr>
          </a:p>
          <a:p>
            <a:pPr marL="742950" indent="-742950">
              <a:lnSpc>
                <a:spcPts val="4300"/>
              </a:lnSpc>
              <a:buFont typeface="+mj-lt"/>
              <a:buAutoNum type="arabicPeriod"/>
            </a:pPr>
            <a:endParaRPr lang="en-US" sz="2800" dirty="0">
              <a:latin typeface="Gotham Black"/>
            </a:endParaRPr>
          </a:p>
          <a:p>
            <a:pPr marL="742950" indent="-742950">
              <a:lnSpc>
                <a:spcPts val="4300"/>
              </a:lnSpc>
              <a:buFont typeface="+mj-lt"/>
              <a:buAutoNum type="arabicPeriod"/>
            </a:pPr>
            <a:endParaRPr lang="en-US" sz="2800" dirty="0">
              <a:latin typeface="Gotham Black"/>
              <a:ea typeface="Avenir Book" charset="0"/>
              <a:cs typeface="Avenir Book" charset="0"/>
            </a:endParaRPr>
          </a:p>
        </p:txBody>
      </p:sp>
      <p:pic>
        <p:nvPicPr>
          <p:cNvPr id="8" name="Picture 7" descr="Qr code&#10;&#10;Description automatically generated">
            <a:extLst>
              <a:ext uri="{FF2B5EF4-FFF2-40B4-BE49-F238E27FC236}">
                <a16:creationId xmlns:a16="http://schemas.microsoft.com/office/drawing/2014/main" id="{C5024106-9A98-42DC-AC86-E3F7BD1A5AC7}"/>
              </a:ext>
            </a:extLst>
          </p:cNvPr>
          <p:cNvPicPr>
            <a:picLocks noChangeAspect="1"/>
          </p:cNvPicPr>
          <p:nvPr/>
        </p:nvPicPr>
        <p:blipFill>
          <a:blip r:embed="rId4"/>
          <a:stretch>
            <a:fillRect/>
          </a:stretch>
        </p:blipFill>
        <p:spPr>
          <a:xfrm>
            <a:off x="7769260" y="2757830"/>
            <a:ext cx="2857500" cy="2857500"/>
          </a:xfrm>
          <a:prstGeom prst="rect">
            <a:avLst/>
          </a:prstGeom>
        </p:spPr>
      </p:pic>
      <p:sp>
        <p:nvSpPr>
          <p:cNvPr id="17" name="Arrow: Right 16">
            <a:extLst>
              <a:ext uri="{FF2B5EF4-FFF2-40B4-BE49-F238E27FC236}">
                <a16:creationId xmlns:a16="http://schemas.microsoft.com/office/drawing/2014/main" id="{9173A9F8-7304-4159-80D4-BE66B69E31D5}"/>
              </a:ext>
            </a:extLst>
          </p:cNvPr>
          <p:cNvSpPr/>
          <p:nvPr/>
        </p:nvSpPr>
        <p:spPr>
          <a:xfrm>
            <a:off x="7133260" y="5033246"/>
            <a:ext cx="545689" cy="237936"/>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B6237D-4CF1-4FC7-AEBD-ADA5C3B898F9}"/>
              </a:ext>
            </a:extLst>
          </p:cNvPr>
          <p:cNvSpPr>
            <a:spLocks noGrp="1"/>
          </p:cNvSpPr>
          <p:nvPr>
            <p:ph type="title"/>
          </p:nvPr>
        </p:nvSpPr>
        <p:spPr>
          <a:xfrm>
            <a:off x="484534" y="365125"/>
            <a:ext cx="6783849" cy="1325563"/>
          </a:xfrm>
          <a:solidFill>
            <a:schemeClr val="accent1">
              <a:lumMod val="40000"/>
              <a:lumOff val="60000"/>
            </a:schemeClr>
          </a:solidFill>
          <a:ln>
            <a:solidFill>
              <a:schemeClr val="bg1">
                <a:lumMod val="65000"/>
              </a:schemeClr>
            </a:solidFill>
          </a:ln>
        </p:spPr>
        <p:txBody>
          <a:bodyPr anchor="t">
            <a:normAutofit fontScale="90000"/>
          </a:bodyPr>
          <a:lstStyle/>
          <a:p>
            <a:r>
              <a:rPr lang="es-ES" b="1" dirty="0"/>
              <a:t>Para la mejor recepción de reuniones
</a:t>
            </a:r>
            <a:endParaRPr lang="en-US" b="1" dirty="0"/>
          </a:p>
        </p:txBody>
      </p:sp>
    </p:spTree>
    <p:extLst>
      <p:ext uri="{BB962C8B-B14F-4D97-AF65-F5344CB8AC3E}">
        <p14:creationId xmlns:p14="http://schemas.microsoft.com/office/powerpoint/2010/main" val="2916395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10;&#10;Description automatically generated with medium confidence">
            <a:extLst>
              <a:ext uri="{FF2B5EF4-FFF2-40B4-BE49-F238E27FC236}">
                <a16:creationId xmlns:a16="http://schemas.microsoft.com/office/drawing/2014/main" id="{DC6422B9-4724-4346-894A-67DC980F8F6B}"/>
              </a:ext>
            </a:extLst>
          </p:cNvPr>
          <p:cNvPicPr>
            <a:picLocks noChangeAspect="1"/>
          </p:cNvPicPr>
          <p:nvPr/>
        </p:nvPicPr>
        <p:blipFill>
          <a:blip r:embed="rId2"/>
          <a:stretch>
            <a:fillRect/>
          </a:stretch>
        </p:blipFill>
        <p:spPr>
          <a:xfrm>
            <a:off x="643467" y="1438825"/>
            <a:ext cx="10905066" cy="3980348"/>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C77FCB3-752E-4659-950E-21DAE416F217}"/>
              </a:ext>
            </a:extLst>
          </p:cNvPr>
          <p:cNvSpPr txBox="1"/>
          <p:nvPr/>
        </p:nvSpPr>
        <p:spPr>
          <a:xfrm>
            <a:off x="537663" y="1494825"/>
            <a:ext cx="7371867" cy="523220"/>
          </a:xfrm>
          <a:prstGeom prst="rect">
            <a:avLst/>
          </a:prstGeom>
          <a:solidFill>
            <a:schemeClr val="bg1"/>
          </a:solidFill>
        </p:spPr>
        <p:txBody>
          <a:bodyPr wrap="square">
            <a:spAutoFit/>
          </a:bodyPr>
          <a:lstStyle/>
          <a:p>
            <a:r>
              <a:rPr lang="pt-BR" sz="2800" b="1" dirty="0">
                <a:solidFill>
                  <a:schemeClr val="tx2">
                    <a:lumMod val="75000"/>
                  </a:schemeClr>
                </a:solidFill>
              </a:rPr>
              <a:t>Programa de especialistas de Microsoft Office</a:t>
            </a:r>
          </a:p>
        </p:txBody>
      </p:sp>
      <p:sp>
        <p:nvSpPr>
          <p:cNvPr id="2" name="Rectangle 1">
            <a:extLst>
              <a:ext uri="{FF2B5EF4-FFF2-40B4-BE49-F238E27FC236}">
                <a16:creationId xmlns:a16="http://schemas.microsoft.com/office/drawing/2014/main" id="{DDC4AEF3-77C2-438E-B87B-714E7A9F9843}"/>
              </a:ext>
            </a:extLst>
          </p:cNvPr>
          <p:cNvSpPr/>
          <p:nvPr/>
        </p:nvSpPr>
        <p:spPr>
          <a:xfrm>
            <a:off x="1670670" y="3349277"/>
            <a:ext cx="8570610" cy="461665"/>
          </a:xfrm>
          <a:prstGeom prst="rect">
            <a:avLst/>
          </a:prstGeom>
          <a:solidFill>
            <a:schemeClr val="bg1"/>
          </a:solidFill>
        </p:spPr>
        <p:txBody>
          <a:bodyPr wrap="square">
            <a:spAutoFit/>
          </a:bodyPr>
          <a:lstStyle/>
          <a:p>
            <a:r>
              <a:rPr lang="en-US" sz="2400" b="1" dirty="0">
                <a:solidFill>
                  <a:srgbClr val="2D5296"/>
                </a:solidFill>
              </a:rPr>
              <a:t>Microsoft Office 3ª </a:t>
            </a:r>
            <a:r>
              <a:rPr lang="en-US" sz="2400" b="1" dirty="0" err="1">
                <a:solidFill>
                  <a:srgbClr val="2D5296"/>
                </a:solidFill>
              </a:rPr>
              <a:t>habilidad</a:t>
            </a:r>
            <a:r>
              <a:rPr lang="en-US" sz="2400" b="1" dirty="0">
                <a:solidFill>
                  <a:srgbClr val="2D5296"/>
                </a:solidFill>
              </a:rPr>
              <a:t> </a:t>
            </a:r>
            <a:r>
              <a:rPr lang="en-US" sz="2400" b="1" dirty="0" err="1">
                <a:solidFill>
                  <a:srgbClr val="2D5296"/>
                </a:solidFill>
              </a:rPr>
              <a:t>más</a:t>
            </a:r>
            <a:r>
              <a:rPr lang="en-US" sz="2400" b="1" dirty="0">
                <a:solidFill>
                  <a:srgbClr val="2D5296"/>
                </a:solidFill>
              </a:rPr>
              <a:t> </a:t>
            </a:r>
            <a:r>
              <a:rPr lang="en-US" sz="2400" b="1" dirty="0" err="1">
                <a:solidFill>
                  <a:srgbClr val="2D5296"/>
                </a:solidFill>
              </a:rPr>
              <a:t>solicitada</a:t>
            </a:r>
            <a:r>
              <a:rPr lang="en-US" sz="2400" b="1" dirty="0">
                <a:solidFill>
                  <a:srgbClr val="2D5296"/>
                </a:solidFill>
              </a:rPr>
              <a:t> para </a:t>
            </a:r>
            <a:r>
              <a:rPr lang="en-US" sz="2400" b="1" dirty="0" err="1">
                <a:solidFill>
                  <a:srgbClr val="2D5296"/>
                </a:solidFill>
              </a:rPr>
              <a:t>trabajos</a:t>
            </a:r>
            <a:endParaRPr lang="en-US" sz="2400" b="1" dirty="0">
              <a:solidFill>
                <a:srgbClr val="2D5296"/>
              </a:solidFill>
            </a:endParaRPr>
          </a:p>
        </p:txBody>
      </p:sp>
    </p:spTree>
    <p:extLst>
      <p:ext uri="{BB962C8B-B14F-4D97-AF65-F5344CB8AC3E}">
        <p14:creationId xmlns:p14="http://schemas.microsoft.com/office/powerpoint/2010/main" val="1595024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video game&#10;&#10;Description automatically generated with medium confidence">
            <a:extLst>
              <a:ext uri="{FF2B5EF4-FFF2-40B4-BE49-F238E27FC236}">
                <a16:creationId xmlns:a16="http://schemas.microsoft.com/office/drawing/2014/main" id="{8BC48C85-024F-4196-A667-AAF07231C121}"/>
              </a:ext>
            </a:extLst>
          </p:cNvPr>
          <p:cNvPicPr>
            <a:picLocks noChangeAspect="1"/>
          </p:cNvPicPr>
          <p:nvPr/>
        </p:nvPicPr>
        <p:blipFill>
          <a:blip r:embed="rId2"/>
          <a:stretch>
            <a:fillRect/>
          </a:stretch>
        </p:blipFill>
        <p:spPr>
          <a:xfrm>
            <a:off x="643467" y="1572229"/>
            <a:ext cx="10905066" cy="3680458"/>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DBB18FB-D2F9-4D3F-9C89-8290AEDD0364}"/>
              </a:ext>
            </a:extLst>
          </p:cNvPr>
          <p:cNvPicPr>
            <a:picLocks noChangeAspect="1"/>
          </p:cNvPicPr>
          <p:nvPr/>
        </p:nvPicPr>
        <p:blipFill>
          <a:blip r:embed="rId3"/>
          <a:stretch>
            <a:fillRect/>
          </a:stretch>
        </p:blipFill>
        <p:spPr>
          <a:xfrm>
            <a:off x="518898" y="1567832"/>
            <a:ext cx="7492633" cy="749873"/>
          </a:xfrm>
          <a:prstGeom prst="rect">
            <a:avLst/>
          </a:prstGeom>
        </p:spPr>
      </p:pic>
      <p:sp>
        <p:nvSpPr>
          <p:cNvPr id="7" name="Rectangle 6">
            <a:extLst>
              <a:ext uri="{FF2B5EF4-FFF2-40B4-BE49-F238E27FC236}">
                <a16:creationId xmlns:a16="http://schemas.microsoft.com/office/drawing/2014/main" id="{7E6DC784-CAEF-46AE-900D-C5B3236AE288}"/>
              </a:ext>
            </a:extLst>
          </p:cNvPr>
          <p:cNvSpPr/>
          <p:nvPr/>
        </p:nvSpPr>
        <p:spPr>
          <a:xfrm>
            <a:off x="1670670" y="2316440"/>
            <a:ext cx="8753490" cy="975400"/>
          </a:xfrm>
          <a:prstGeom prst="rect">
            <a:avLst/>
          </a:prstGeom>
          <a:solidFill>
            <a:srgbClr val="0E46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Data 4">
            <a:extLst>
              <a:ext uri="{FF2B5EF4-FFF2-40B4-BE49-F238E27FC236}">
                <a16:creationId xmlns:a16="http://schemas.microsoft.com/office/drawing/2014/main" id="{1EF2762F-726D-4E39-9751-C283600D48CE}"/>
              </a:ext>
            </a:extLst>
          </p:cNvPr>
          <p:cNvSpPr/>
          <p:nvPr/>
        </p:nvSpPr>
        <p:spPr>
          <a:xfrm>
            <a:off x="1970947" y="2444681"/>
            <a:ext cx="8761615" cy="846273"/>
          </a:xfrm>
          <a:prstGeom prst="flowChartInputOutput">
            <a:avLst/>
          </a:prstGeom>
          <a:solidFill>
            <a:srgbClr val="2580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7E6311A-6C3C-4A49-B174-AD48D576D1E8}"/>
              </a:ext>
            </a:extLst>
          </p:cNvPr>
          <p:cNvSpPr/>
          <p:nvPr/>
        </p:nvSpPr>
        <p:spPr>
          <a:xfrm>
            <a:off x="3720787" y="2462488"/>
            <a:ext cx="4750425" cy="830997"/>
          </a:xfrm>
          <a:prstGeom prst="rect">
            <a:avLst/>
          </a:prstGeom>
          <a:solidFill>
            <a:srgbClr val="2580AF"/>
          </a:solidFill>
        </p:spPr>
        <p:txBody>
          <a:bodyPr wrap="square">
            <a:spAutoFit/>
          </a:bodyPr>
          <a:lstStyle/>
          <a:p>
            <a:r>
              <a:rPr lang="en-US" sz="4800" b="1" dirty="0" err="1"/>
              <a:t>Destaca</a:t>
            </a:r>
            <a:r>
              <a:rPr lang="en-US" sz="4800" b="1" dirty="0"/>
              <a:t> y </a:t>
            </a:r>
            <a:r>
              <a:rPr lang="en-US" sz="4800" b="1" dirty="0" err="1"/>
              <a:t>sé</a:t>
            </a:r>
            <a:r>
              <a:rPr lang="en-US" sz="4800" b="1" dirty="0"/>
              <a:t> visto</a:t>
            </a:r>
          </a:p>
        </p:txBody>
      </p:sp>
    </p:spTree>
    <p:extLst>
      <p:ext uri="{BB962C8B-B14F-4D97-AF65-F5344CB8AC3E}">
        <p14:creationId xmlns:p14="http://schemas.microsoft.com/office/powerpoint/2010/main" val="2184717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5">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7">
            <a:extLst>
              <a:ext uri="{FF2B5EF4-FFF2-40B4-BE49-F238E27FC236}">
                <a16:creationId xmlns:a16="http://schemas.microsoft.com/office/drawing/2014/main" id="{0924561D-756D-410B-973A-E68C2552C2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9" name="Rectangle 64">
              <a:extLst>
                <a:ext uri="{FF2B5EF4-FFF2-40B4-BE49-F238E27FC236}">
                  <a16:creationId xmlns:a16="http://schemas.microsoft.com/office/drawing/2014/main" id="{77AF0971-0074-4E4E-9318-C1990C6FF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0849707A-24B1-45E4-8493-5DC15C578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E0FFD705-F03C-46B0-ABB9-3C24E0931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520B12C0-88D0-4F6F-9F29-38E4D1D61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DEDD5A45-3641-4FE7-8375-EECF2DC9D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9BF55CA-60FC-479D-A85E-48626FC13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5AFBE5BF-E87A-408F-BBBD-44C3D04C0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1C27CF92-D148-45C8-88B6-F450B63DF1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51CA2232-D147-480C-B1EE-665EE6ACC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7E67D92D-1CA9-43CE-8150-DF504F2BF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7B273169-B674-4C50-A14D-A943B9979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DF6183FA-653E-4533-9A0B-D249EC0B1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4">
              <a:extLst>
                <a:ext uri="{FF2B5EF4-FFF2-40B4-BE49-F238E27FC236}">
                  <a16:creationId xmlns:a16="http://schemas.microsoft.com/office/drawing/2014/main" id="{A82EFE58-AAB0-4925-A176-6FF36BF87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3122AE75-4DBB-4E14-B0CA-DD1EAD89C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4ED7E672-90FC-4E8C-9C43-3AAE391C6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A5C0019E-5136-4C5E-A223-1E1717FD47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4">
              <a:extLst>
                <a:ext uri="{FF2B5EF4-FFF2-40B4-BE49-F238E27FC236}">
                  <a16:creationId xmlns:a16="http://schemas.microsoft.com/office/drawing/2014/main" id="{29705F60-CFE6-47C5-96E5-05E7731FC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090E047C-18BC-4180-8D10-9F18F517BA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A153194A-C8B1-46DB-9C6B-9847B06FAE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5C0235EA-4E98-43EA-9AAE-2BD893DEA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9C52BD90-01B2-4889-889C-0715887268D2}"/>
              </a:ext>
            </a:extLst>
          </p:cNvPr>
          <p:cNvPicPr>
            <a:picLocks noChangeAspect="1"/>
          </p:cNvPicPr>
          <p:nvPr/>
        </p:nvPicPr>
        <p:blipFill rotWithShape="1">
          <a:blip r:embed="rId2"/>
          <a:srcRect l="-10792" t="-9831" r="-6558" b="-18257"/>
          <a:stretch/>
        </p:blipFill>
        <p:spPr>
          <a:xfrm>
            <a:off x="6069861" y="248821"/>
            <a:ext cx="5306361" cy="2984829"/>
          </a:xfrm>
          <a:prstGeom prst="rect">
            <a:avLst/>
          </a:prstGeom>
        </p:spPr>
      </p:pic>
      <p:sp>
        <p:nvSpPr>
          <p:cNvPr id="51" name="Rectangle 39">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650"/>
            <a:ext cx="606972" cy="362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B59D138-B784-4BA3-8143-1DE6CE27969B}"/>
              </a:ext>
            </a:extLst>
          </p:cNvPr>
          <p:cNvPicPr>
            <a:picLocks noChangeAspect="1"/>
          </p:cNvPicPr>
          <p:nvPr/>
        </p:nvPicPr>
        <p:blipFill rotWithShape="1">
          <a:blip r:embed="rId3"/>
          <a:srcRect l="2794" r="-2" b="-2"/>
          <a:stretch/>
        </p:blipFill>
        <p:spPr>
          <a:xfrm>
            <a:off x="6463302" y="3482471"/>
            <a:ext cx="4519479" cy="3126707"/>
          </a:xfrm>
          <a:prstGeom prst="rect">
            <a:avLst/>
          </a:prstGeom>
        </p:spPr>
      </p:pic>
      <p:pic>
        <p:nvPicPr>
          <p:cNvPr id="2" name="Picture 1">
            <a:extLst>
              <a:ext uri="{FF2B5EF4-FFF2-40B4-BE49-F238E27FC236}">
                <a16:creationId xmlns:a16="http://schemas.microsoft.com/office/drawing/2014/main" id="{D0B32C39-3530-458B-9CAD-7200C33A56B3}"/>
              </a:ext>
            </a:extLst>
          </p:cNvPr>
          <p:cNvPicPr>
            <a:picLocks noChangeAspect="1"/>
          </p:cNvPicPr>
          <p:nvPr/>
        </p:nvPicPr>
        <p:blipFill>
          <a:blip r:embed="rId4"/>
          <a:stretch>
            <a:fillRect/>
          </a:stretch>
        </p:blipFill>
        <p:spPr>
          <a:xfrm>
            <a:off x="-1" y="1944648"/>
            <a:ext cx="6462981" cy="4558917"/>
          </a:xfrm>
          <a:prstGeom prst="rect">
            <a:avLst/>
          </a:prstGeom>
        </p:spPr>
      </p:pic>
      <p:sp>
        <p:nvSpPr>
          <p:cNvPr id="31" name="TextBox 30">
            <a:extLst>
              <a:ext uri="{FF2B5EF4-FFF2-40B4-BE49-F238E27FC236}">
                <a16:creationId xmlns:a16="http://schemas.microsoft.com/office/drawing/2014/main" id="{10A42F5E-599F-4D5B-8AC7-74EFF7390698}"/>
              </a:ext>
            </a:extLst>
          </p:cNvPr>
          <p:cNvSpPr txBox="1"/>
          <p:nvPr/>
        </p:nvSpPr>
        <p:spPr>
          <a:xfrm>
            <a:off x="708421" y="1610603"/>
            <a:ext cx="5046136" cy="1938992"/>
          </a:xfrm>
          <a:prstGeom prst="rect">
            <a:avLst/>
          </a:prstGeom>
          <a:solidFill>
            <a:schemeClr val="accent1">
              <a:lumMod val="60000"/>
              <a:lumOff val="40000"/>
            </a:schemeClr>
          </a:solidFill>
        </p:spPr>
        <p:txBody>
          <a:bodyPr wrap="square">
            <a:spAutoFit/>
          </a:bodyPr>
          <a:lstStyle/>
          <a:p>
            <a:r>
              <a:rPr lang="es-ES" sz="2400" b="1" dirty="0"/>
              <a:t>HAIS, HCC y yo estamos aquí para ayudarlo a través de sus años de escuela secundaria, pero especialmente en estos tiempos difíciles</a:t>
            </a:r>
          </a:p>
        </p:txBody>
      </p:sp>
      <p:sp>
        <p:nvSpPr>
          <p:cNvPr id="40" name="TextBox 39">
            <a:extLst>
              <a:ext uri="{FF2B5EF4-FFF2-40B4-BE49-F238E27FC236}">
                <a16:creationId xmlns:a16="http://schemas.microsoft.com/office/drawing/2014/main" id="{3D26856B-8464-4A81-AEEE-6CEA8667D15A}"/>
              </a:ext>
            </a:extLst>
          </p:cNvPr>
          <p:cNvSpPr txBox="1"/>
          <p:nvPr/>
        </p:nvSpPr>
        <p:spPr>
          <a:xfrm>
            <a:off x="712623" y="3678690"/>
            <a:ext cx="5937559" cy="1384995"/>
          </a:xfrm>
          <a:prstGeom prst="rect">
            <a:avLst/>
          </a:prstGeom>
          <a:solidFill>
            <a:schemeClr val="accent1">
              <a:lumMod val="60000"/>
              <a:lumOff val="40000"/>
            </a:schemeClr>
          </a:solidFill>
        </p:spPr>
        <p:txBody>
          <a:bodyPr wrap="square">
            <a:spAutoFit/>
          </a:bodyPr>
          <a:lstStyle/>
          <a:p>
            <a:pPr algn="ctr"/>
            <a:r>
              <a:rPr lang="en-US" sz="2800" b="1" i="1" dirty="0"/>
              <a:t>No </a:t>
            </a:r>
            <a:r>
              <a:rPr lang="en-US" sz="2800" b="1" i="1" dirty="0" err="1"/>
              <a:t>estás</a:t>
            </a:r>
            <a:r>
              <a:rPr lang="en-US" sz="2800" b="1" i="1" dirty="0"/>
              <a:t> solo.</a:t>
            </a:r>
          </a:p>
          <a:p>
            <a:pPr algn="ctr"/>
            <a:r>
              <a:rPr lang="es-ES" sz="2800" b="1" i="1" dirty="0"/>
              <a:t>Somos un equipo y en esto juntos.</a:t>
            </a:r>
          </a:p>
          <a:p>
            <a:pPr algn="ctr"/>
            <a:r>
              <a:rPr lang="es-ES" sz="2800" b="1" i="1" dirty="0"/>
              <a:t>Estoy aquí para ayudarte a tener éxito</a:t>
            </a:r>
            <a:r>
              <a:rPr lang="es-ES" sz="2000" i="1" dirty="0">
                <a:effectLst/>
                <a:latin typeface="Segoe UI Web (West European)"/>
              </a:rPr>
              <a:t>.</a:t>
            </a:r>
            <a:endParaRPr lang="en-US" sz="2000" i="1" dirty="0"/>
          </a:p>
        </p:txBody>
      </p:sp>
    </p:spTree>
    <p:extLst>
      <p:ext uri="{BB962C8B-B14F-4D97-AF65-F5344CB8AC3E}">
        <p14:creationId xmlns:p14="http://schemas.microsoft.com/office/powerpoint/2010/main" val="2152921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9B50CE4-2957-4107-A03B-0C316BDA91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B249F6D-244F-494A-98B9-5CC7413C4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5520" y="566232"/>
            <a:ext cx="5486400" cy="5486400"/>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E6A5A02-AA6E-4F82-A243-B8879DD52E24}"/>
              </a:ext>
            </a:extLst>
          </p:cNvPr>
          <p:cNvSpPr>
            <a:spLocks noGrp="1"/>
          </p:cNvSpPr>
          <p:nvPr>
            <p:ph type="title"/>
          </p:nvPr>
        </p:nvSpPr>
        <p:spPr>
          <a:xfrm>
            <a:off x="6927479" y="1570471"/>
            <a:ext cx="4166296" cy="1619145"/>
          </a:xfrm>
        </p:spPr>
        <p:txBody>
          <a:bodyPr anchor="b">
            <a:normAutofit fontScale="90000"/>
          </a:bodyPr>
          <a:lstStyle/>
          <a:p>
            <a:br>
              <a:rPr lang="en-US" dirty="0">
                <a:solidFill>
                  <a:schemeClr val="tx1">
                    <a:lumMod val="95000"/>
                    <a:lumOff val="5000"/>
                  </a:schemeClr>
                </a:solidFill>
              </a:rPr>
            </a:br>
            <a:br>
              <a:rPr lang="en-US" dirty="0">
                <a:solidFill>
                  <a:schemeClr val="tx1">
                    <a:lumMod val="95000"/>
                    <a:lumOff val="5000"/>
                  </a:schemeClr>
                </a:solidFill>
              </a:rPr>
            </a:br>
            <a:br>
              <a:rPr lang="en-US" dirty="0">
                <a:solidFill>
                  <a:schemeClr val="tx1">
                    <a:lumMod val="95000"/>
                    <a:lumOff val="5000"/>
                  </a:schemeClr>
                </a:solidFill>
              </a:rPr>
            </a:br>
            <a:r>
              <a:rPr lang="en-US" dirty="0" err="1">
                <a:solidFill>
                  <a:schemeClr val="tx1">
                    <a:lumMod val="95000"/>
                    <a:lumOff val="5000"/>
                  </a:schemeClr>
                </a:solidFill>
              </a:rPr>
              <a:t>Créditos</a:t>
            </a:r>
            <a:r>
              <a:rPr lang="en-US" dirty="0">
                <a:solidFill>
                  <a:schemeClr val="tx1">
                    <a:lumMod val="95000"/>
                    <a:lumOff val="5000"/>
                  </a:schemeClr>
                </a:solidFill>
              </a:rPr>
              <a:t>
</a:t>
            </a:r>
          </a:p>
        </p:txBody>
      </p:sp>
      <p:sp>
        <p:nvSpPr>
          <p:cNvPr id="16" name="Oval 15">
            <a:extLst>
              <a:ext uri="{FF2B5EF4-FFF2-40B4-BE49-F238E27FC236}">
                <a16:creationId xmlns:a16="http://schemas.microsoft.com/office/drawing/2014/main" id="{506C536E-6ECA-4211-AF8C-A2671C484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76338" y="5283870"/>
            <a:ext cx="435428" cy="435428"/>
          </a:xfrm>
          <a:prstGeom prst="ellips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EAA70EA-2201-4F5D-AF08-58CFF851C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961353" y="3415315"/>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7BCBD98-8CEB-413D-A51D-1D9021EA9C35}"/>
              </a:ext>
            </a:extLst>
          </p:cNvPr>
          <p:cNvSpPr>
            <a:spLocks noGrp="1"/>
          </p:cNvSpPr>
          <p:nvPr>
            <p:ph idx="1"/>
          </p:nvPr>
        </p:nvSpPr>
        <p:spPr>
          <a:xfrm>
            <a:off x="6927479" y="2963917"/>
            <a:ext cx="3794271" cy="2140909"/>
          </a:xfrm>
        </p:spPr>
        <p:txBody>
          <a:bodyPr>
            <a:normAutofit/>
          </a:bodyPr>
          <a:lstStyle/>
          <a:p>
            <a:r>
              <a:rPr lang="en-US" sz="1700">
                <a:solidFill>
                  <a:schemeClr val="tx1">
                    <a:lumMod val="95000"/>
                    <a:lumOff val="5000"/>
                  </a:schemeClr>
                </a:solidFill>
              </a:rPr>
              <a:t>North Texas Performing Arts.Org</a:t>
            </a:r>
          </a:p>
          <a:p>
            <a:r>
              <a:rPr lang="en-US" sz="1700">
                <a:solidFill>
                  <a:schemeClr val="tx1">
                    <a:lumMod val="95000"/>
                    <a:lumOff val="5000"/>
                  </a:schemeClr>
                </a:solidFill>
              </a:rPr>
              <a:t>www2.ed.gov › ferpa</a:t>
            </a:r>
          </a:p>
          <a:p>
            <a:r>
              <a:rPr lang="en-US" sz="1700">
                <a:solidFill>
                  <a:schemeClr val="tx1">
                    <a:lumMod val="95000"/>
                    <a:lumOff val="5000"/>
                  </a:schemeClr>
                </a:solidFill>
              </a:rPr>
              <a:t>Sacha-keeper.com</a:t>
            </a:r>
          </a:p>
          <a:p>
            <a:r>
              <a:rPr lang="en-US" sz="1700">
                <a:solidFill>
                  <a:schemeClr val="tx1">
                    <a:lumMod val="95000"/>
                    <a:lumOff val="5000"/>
                  </a:schemeClr>
                </a:solidFill>
              </a:rPr>
              <a:t>Consumerenergyalliance.com</a:t>
            </a:r>
          </a:p>
          <a:p>
            <a:r>
              <a:rPr lang="en-US" sz="1700">
                <a:solidFill>
                  <a:schemeClr val="tx1">
                    <a:lumMod val="95000"/>
                    <a:lumOff val="5000"/>
                  </a:schemeClr>
                </a:solidFill>
              </a:rPr>
              <a:t>Uh.edu/mascot</a:t>
            </a:r>
          </a:p>
          <a:p>
            <a:r>
              <a:rPr lang="en-US" sz="1700">
                <a:solidFill>
                  <a:schemeClr val="tx1">
                    <a:lumMod val="95000"/>
                    <a:lumOff val="5000"/>
                  </a:schemeClr>
                </a:solidFill>
              </a:rPr>
              <a:t>Challengethecode.com</a:t>
            </a:r>
          </a:p>
        </p:txBody>
      </p:sp>
      <p:pic>
        <p:nvPicPr>
          <p:cNvPr id="5" name="Picture 4" descr="A picture containing diagram&#10;&#10;Description automatically generated">
            <a:extLst>
              <a:ext uri="{FF2B5EF4-FFF2-40B4-BE49-F238E27FC236}">
                <a16:creationId xmlns:a16="http://schemas.microsoft.com/office/drawing/2014/main" id="{C32D2EDE-A6E5-4816-A2C3-9A8CCC0E552A}"/>
              </a:ext>
            </a:extLst>
          </p:cNvPr>
          <p:cNvPicPr>
            <a:picLocks noChangeAspect="1"/>
          </p:cNvPicPr>
          <p:nvPr/>
        </p:nvPicPr>
        <p:blipFill>
          <a:blip r:embed="rId2"/>
          <a:stretch>
            <a:fillRect/>
          </a:stretch>
        </p:blipFill>
        <p:spPr>
          <a:xfrm>
            <a:off x="516683" y="1467614"/>
            <a:ext cx="5393859" cy="3464150"/>
          </a:xfrm>
          <a:prstGeom prst="rect">
            <a:avLst/>
          </a:prstGeom>
        </p:spPr>
      </p:pic>
    </p:spTree>
    <p:extLst>
      <p:ext uri="{BB962C8B-B14F-4D97-AF65-F5344CB8AC3E}">
        <p14:creationId xmlns:p14="http://schemas.microsoft.com/office/powerpoint/2010/main" val="2646763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F70BC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9FAB351-10A5-4955-A4B4-98A23D46E6B5}"/>
              </a:ext>
            </a:extLst>
          </p:cNvPr>
          <p:cNvPicPr>
            <a:picLocks noChangeAspect="1"/>
          </p:cNvPicPr>
          <p:nvPr/>
        </p:nvPicPr>
        <p:blipFill>
          <a:blip r:embed="rId2"/>
          <a:stretch>
            <a:fillRect/>
          </a:stretch>
        </p:blipFill>
        <p:spPr>
          <a:xfrm>
            <a:off x="4061860" y="1123527"/>
            <a:ext cx="5218773" cy="4604800"/>
          </a:xfrm>
          <a:prstGeom prst="rect">
            <a:avLst/>
          </a:prstGeom>
        </p:spPr>
      </p:pic>
    </p:spTree>
    <p:extLst>
      <p:ext uri="{BB962C8B-B14F-4D97-AF65-F5344CB8AC3E}">
        <p14:creationId xmlns:p14="http://schemas.microsoft.com/office/powerpoint/2010/main" val="1730507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52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E9D8933C-F3E4-4521-90BB-CFB679BD1700}"/>
              </a:ext>
            </a:extLst>
          </p:cNvPr>
          <p:cNvPicPr>
            <a:picLocks noChangeAspect="1"/>
          </p:cNvPicPr>
          <p:nvPr/>
        </p:nvPicPr>
        <p:blipFill>
          <a:blip r:embed="rId3"/>
          <a:stretch>
            <a:fillRect/>
          </a:stretch>
        </p:blipFill>
        <p:spPr>
          <a:xfrm>
            <a:off x="3084613" y="643467"/>
            <a:ext cx="6022774" cy="5571066"/>
          </a:xfrm>
          <a:prstGeom prst="rect">
            <a:avLst/>
          </a:prstGeom>
        </p:spPr>
      </p:pic>
      <p:sp>
        <p:nvSpPr>
          <p:cNvPr id="2" name="TextBox 1">
            <a:extLst>
              <a:ext uri="{FF2B5EF4-FFF2-40B4-BE49-F238E27FC236}">
                <a16:creationId xmlns:a16="http://schemas.microsoft.com/office/drawing/2014/main" id="{640C4E9A-218A-4385-B4FB-0ED2964A2BCB}"/>
              </a:ext>
            </a:extLst>
          </p:cNvPr>
          <p:cNvSpPr txBox="1"/>
          <p:nvPr/>
        </p:nvSpPr>
        <p:spPr>
          <a:xfrm>
            <a:off x="3084613" y="483413"/>
            <a:ext cx="5810005" cy="643766"/>
          </a:xfrm>
          <a:prstGeom prst="rect">
            <a:avLst/>
          </a:prstGeom>
          <a:solidFill>
            <a:schemeClr val="bg1"/>
          </a:solidFill>
        </p:spPr>
        <p:txBody>
          <a:bodyPr wrap="square" rtlCol="0" anchor="ctr">
            <a:spAutoFit/>
          </a:bodyPr>
          <a:lstStyle/>
          <a:p>
            <a:pPr algn="ctr">
              <a:lnSpc>
                <a:spcPts val="4300"/>
              </a:lnSpc>
            </a:pPr>
            <a:r>
              <a:rPr lang="es-ES" sz="3600" b="1" dirty="0">
                <a:effectLst/>
                <a:latin typeface="Segoe UI Web (West European)"/>
              </a:rPr>
              <a:t>Conoce al equipo</a:t>
            </a:r>
            <a:endParaRPr lang="en-US" sz="3600" b="1" dirty="0">
              <a:latin typeface="Avenir Book" charset="0"/>
              <a:ea typeface="Avenir Book" charset="0"/>
              <a:cs typeface="Avenir Book" charset="0"/>
            </a:endParaRPr>
          </a:p>
        </p:txBody>
      </p:sp>
    </p:spTree>
    <p:extLst>
      <p:ext uri="{BB962C8B-B14F-4D97-AF65-F5344CB8AC3E}">
        <p14:creationId xmlns:p14="http://schemas.microsoft.com/office/powerpoint/2010/main" val="1798937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29461-5472-4BDC-8E7B-3317E47AD2EA}"/>
              </a:ext>
            </a:extLst>
          </p:cNvPr>
          <p:cNvSpPr>
            <a:spLocks noGrp="1"/>
          </p:cNvSpPr>
          <p:nvPr>
            <p:ph type="title"/>
          </p:nvPr>
        </p:nvSpPr>
        <p:spPr>
          <a:xfrm>
            <a:off x="1136428" y="627564"/>
            <a:ext cx="7474172" cy="1325563"/>
          </a:xfrm>
        </p:spPr>
        <p:txBody>
          <a:bodyPr vert="horz" lIns="91440" tIns="45720" rIns="91440" bIns="45720" rtlCol="0" anchor="ctr">
            <a:normAutofit fontScale="90000"/>
          </a:bodyPr>
          <a:lstStyle/>
          <a:p>
            <a:br>
              <a:rPr lang="en-US" b="1" u="sng" dirty="0">
                <a:solidFill>
                  <a:schemeClr val="accent2">
                    <a:lumMod val="50000"/>
                  </a:schemeClr>
                </a:solidFill>
              </a:rPr>
            </a:br>
            <a:r>
              <a:rPr lang="en-US" b="1" u="sng" dirty="0">
                <a:solidFill>
                  <a:schemeClr val="accent2">
                    <a:lumMod val="50000"/>
                  </a:schemeClr>
                </a:solidFill>
              </a:rPr>
              <a:t>Agenda
</a:t>
            </a:r>
            <a:endParaRPr lang="en-US" b="1" u="sng" kern="1200" dirty="0">
              <a:solidFill>
                <a:schemeClr val="accent2">
                  <a:lumMod val="50000"/>
                </a:schemeClr>
              </a:solidFill>
              <a:latin typeface="+mj-lt"/>
              <a:ea typeface="+mj-ea"/>
              <a:cs typeface="+mj-cs"/>
            </a:endParaRPr>
          </a:p>
        </p:txBody>
      </p:sp>
      <p:sp>
        <p:nvSpPr>
          <p:cNvPr id="8" name="Content Placeholder 2">
            <a:extLst>
              <a:ext uri="{FF2B5EF4-FFF2-40B4-BE49-F238E27FC236}">
                <a16:creationId xmlns:a16="http://schemas.microsoft.com/office/drawing/2014/main" id="{2A0A8461-1A48-4799-AAEC-8D379EDFBD6E}"/>
              </a:ext>
            </a:extLst>
          </p:cNvPr>
          <p:cNvSpPr txBox="1">
            <a:spLocks/>
          </p:cNvSpPr>
          <p:nvPr/>
        </p:nvSpPr>
        <p:spPr>
          <a:xfrm>
            <a:off x="1021410" y="2043290"/>
            <a:ext cx="6467867" cy="4375610"/>
          </a:xfrm>
          <a:prstGeom prst="rect">
            <a:avLst/>
          </a:prstGeom>
        </p:spPr>
        <p:txBody>
          <a:bodyPr vert="horz" lIns="91440" tIns="45720" rIns="91440" bIns="45720" rtlCol="0" anchor="ct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fontAlgn="base"/>
            <a:endParaRPr lang="en-US" sz="2200" dirty="0"/>
          </a:p>
          <a:p>
            <a:pPr fontAlgn="base">
              <a:lnSpc>
                <a:spcPct val="150000"/>
              </a:lnSpc>
              <a:buFont typeface="Wingdings" panose="05000000000000000000" pitchFamily="2" charset="2"/>
              <a:buChar char="Ø"/>
            </a:pPr>
            <a:r>
              <a:rPr lang="es-ES" sz="2900" dirty="0">
                <a:solidFill>
                  <a:schemeClr val="accent2">
                    <a:lumMod val="50000"/>
                  </a:schemeClr>
                </a:solidFill>
              </a:rPr>
              <a:t>Objetivos del curso
¿Cómo pueden los padres encontrar información importante?
Grados
Temario
Calificación del curso
Principales fechas de pruebas
¿Cómo pueden los padres apoyar a los estudiantes?
Preguntas y respuestas</a:t>
            </a:r>
            <a:endParaRPr lang="en-US" sz="2900" dirty="0"/>
          </a:p>
          <a:p>
            <a:pPr marL="0"/>
            <a:endParaRPr lang="en-US" sz="2200" dirty="0"/>
          </a:p>
          <a:p>
            <a:endParaRPr lang="en-US" sz="2200" dirty="0"/>
          </a:p>
        </p:txBody>
      </p:sp>
      <p:sp>
        <p:nvSpPr>
          <p:cNvPr id="13" name="Rectangle 1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eck List">
            <a:extLst>
              <a:ext uri="{FF2B5EF4-FFF2-40B4-BE49-F238E27FC236}">
                <a16:creationId xmlns:a16="http://schemas.microsoft.com/office/drawing/2014/main" id="{EBCDDA99-4CF2-4232-BB2A-3A65CCC5DB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
        <p:nvSpPr>
          <p:cNvPr id="4" name="TextBox 3">
            <a:extLst>
              <a:ext uri="{FF2B5EF4-FFF2-40B4-BE49-F238E27FC236}">
                <a16:creationId xmlns:a16="http://schemas.microsoft.com/office/drawing/2014/main" id="{48E07747-740B-453A-850C-A69D9FA456B6}"/>
              </a:ext>
            </a:extLst>
          </p:cNvPr>
          <p:cNvSpPr txBox="1"/>
          <p:nvPr/>
        </p:nvSpPr>
        <p:spPr>
          <a:xfrm>
            <a:off x="4573236" y="3038825"/>
            <a:ext cx="2971800" cy="1923347"/>
          </a:xfrm>
          <a:prstGeom prst="rect">
            <a:avLst/>
          </a:prstGeom>
          <a:noFill/>
        </p:spPr>
        <p:txBody>
          <a:bodyPr wrap="square" rtlCol="0" anchor="ctr">
            <a:spAutoFit/>
          </a:bodyPr>
          <a:lstStyle/>
          <a:p>
            <a:pPr marL="342900" indent="-342900">
              <a:lnSpc>
                <a:spcPct val="130000"/>
              </a:lnSpc>
              <a:spcBef>
                <a:spcPts val="500"/>
              </a:spcBef>
              <a:buFont typeface="Wingdings" panose="05000000000000000000" pitchFamily="2" charset="2"/>
              <a:buChar char="ü"/>
            </a:pPr>
            <a:r>
              <a:rPr lang="en-US" sz="1600" dirty="0" err="1">
                <a:solidFill>
                  <a:schemeClr val="accent2">
                    <a:lumMod val="50000"/>
                  </a:schemeClr>
                </a:solidFill>
                <a:ea typeface="Avenir Book" charset="0"/>
                <a:cs typeface="Avenir Book" charset="0"/>
              </a:rPr>
              <a:t>Asignaciones</a:t>
            </a:r>
            <a:r>
              <a:rPr lang="en-US" sz="1600" dirty="0">
                <a:solidFill>
                  <a:schemeClr val="accent2">
                    <a:lumMod val="50000"/>
                  </a:schemeClr>
                </a:solidFill>
                <a:ea typeface="Avenir Book" charset="0"/>
                <a:cs typeface="Avenir Book" charset="0"/>
              </a:rPr>
              <a:t>
Política de </a:t>
            </a:r>
            <a:r>
              <a:rPr lang="en-US" sz="1600" dirty="0" err="1">
                <a:solidFill>
                  <a:schemeClr val="accent2">
                    <a:lumMod val="50000"/>
                  </a:schemeClr>
                </a:solidFill>
                <a:ea typeface="Avenir Book" charset="0"/>
                <a:cs typeface="Avenir Book" charset="0"/>
              </a:rPr>
              <a:t>tareas</a:t>
            </a:r>
            <a:r>
              <a:rPr lang="en-US" sz="1600" dirty="0">
                <a:solidFill>
                  <a:schemeClr val="accent2">
                    <a:lumMod val="50000"/>
                  </a:schemeClr>
                </a:solidFill>
                <a:ea typeface="Avenir Book" charset="0"/>
                <a:cs typeface="Avenir Book" charset="0"/>
              </a:rPr>
              <a:t>
</a:t>
            </a:r>
            <a:r>
              <a:rPr lang="en-US" sz="1600" dirty="0" err="1">
                <a:solidFill>
                  <a:schemeClr val="accent2">
                    <a:lumMod val="50000"/>
                  </a:schemeClr>
                </a:solidFill>
                <a:ea typeface="Avenir Book" charset="0"/>
                <a:cs typeface="Avenir Book" charset="0"/>
              </a:rPr>
              <a:t>Crédito</a:t>
            </a:r>
            <a:r>
              <a:rPr lang="en-US" sz="1600" dirty="0">
                <a:solidFill>
                  <a:schemeClr val="accent2">
                    <a:lumMod val="50000"/>
                  </a:schemeClr>
                </a:solidFill>
                <a:ea typeface="Avenir Book" charset="0"/>
                <a:cs typeface="Avenir Book" charset="0"/>
              </a:rPr>
              <a:t> extra
Política de HCC
</a:t>
            </a:r>
            <a:r>
              <a:rPr lang="en-US" sz="1600" dirty="0" err="1">
                <a:solidFill>
                  <a:schemeClr val="accent2">
                    <a:lumMod val="50000"/>
                  </a:schemeClr>
                </a:solidFill>
                <a:ea typeface="Avenir Book" charset="0"/>
                <a:cs typeface="Avenir Book" charset="0"/>
              </a:rPr>
              <a:t>Tutoría</a:t>
            </a:r>
            <a:endParaRPr lang="en-US" dirty="0">
              <a:solidFill>
                <a:schemeClr val="accent2">
                  <a:lumMod val="50000"/>
                </a:schemeClr>
              </a:solidFill>
              <a:ea typeface="Avenir Book" charset="0"/>
              <a:cs typeface="Avenir Book" charset="0"/>
            </a:endParaRPr>
          </a:p>
        </p:txBody>
      </p:sp>
    </p:spTree>
    <p:extLst>
      <p:ext uri="{BB962C8B-B14F-4D97-AF65-F5344CB8AC3E}">
        <p14:creationId xmlns:p14="http://schemas.microsoft.com/office/powerpoint/2010/main" val="2938563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Qr code&#10;&#10;Description automatically generated with medium confidence">
            <a:extLst>
              <a:ext uri="{FF2B5EF4-FFF2-40B4-BE49-F238E27FC236}">
                <a16:creationId xmlns:a16="http://schemas.microsoft.com/office/drawing/2014/main" id="{B716A77A-535D-428F-B97B-8A033472D9F8}"/>
              </a:ext>
            </a:extLst>
          </p:cNvPr>
          <p:cNvPicPr>
            <a:picLocks noGrp="1" noChangeAspect="1"/>
          </p:cNvPicPr>
          <p:nvPr>
            <p:ph idx="1"/>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3856587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6EF22954-2E71-433C-81DE-D44C4731163C}"/>
              </a:ext>
            </a:extLst>
          </p:cNvPr>
          <p:cNvSpPr txBox="1"/>
          <p:nvPr/>
        </p:nvSpPr>
        <p:spPr>
          <a:xfrm>
            <a:off x="2221938" y="5526271"/>
            <a:ext cx="7216726" cy="1126238"/>
          </a:xfrm>
          <a:prstGeom prst="rect">
            <a:avLst/>
          </a:prstGeom>
          <a:noFill/>
        </p:spPr>
        <p:txBody>
          <a:bodyPr vert="horz" lIns="91440" tIns="45720" rIns="91440" bIns="45720" rtlCol="0" anchor="ctr">
            <a:normAutofit fontScale="25000" lnSpcReduction="20000"/>
          </a:bodyPr>
          <a:lstStyle/>
          <a:p>
            <a:pPr algn="ctr">
              <a:lnSpc>
                <a:spcPct val="90000"/>
              </a:lnSpc>
              <a:spcBef>
                <a:spcPct val="0"/>
              </a:spcBef>
              <a:spcAft>
                <a:spcPts val="1800"/>
              </a:spcAft>
            </a:pPr>
            <a:r>
              <a:rPr lang="es-ES" sz="11200" b="1" dirty="0">
                <a:ln w="0"/>
                <a:solidFill>
                  <a:schemeClr val="accent1">
                    <a:lumMod val="50000"/>
                  </a:schemeClr>
                </a:solidFill>
                <a:effectLst>
                  <a:outerShdw blurRad="38100" dist="25400" dir="5400000" algn="ctr" rotWithShape="0">
                    <a:srgbClr val="6E747A">
                      <a:alpha val="43000"/>
                    </a:srgbClr>
                  </a:outerShdw>
                </a:effectLst>
                <a:ea typeface="+mj-ea"/>
                <a:cs typeface="+mj-cs"/>
              </a:rPr>
              <a:t>RAZÓN Estamos aquí...
           ¡Para apoyar el éxito de su estudiante! 
</a:t>
            </a:r>
            <a:r>
              <a:rPr lang="en-US" sz="3800" kern="1200" dirty="0">
                <a:solidFill>
                  <a:srgbClr val="FFFFFF"/>
                </a:solidFill>
                <a:latin typeface="+mj-lt"/>
                <a:ea typeface="+mj-ea"/>
                <a:cs typeface="+mj-cs"/>
              </a:rPr>
              <a:t> </a:t>
            </a:r>
            <a:endParaRPr lang="en-US" sz="3800" b="1" u="sng" kern="1200" dirty="0">
              <a:solidFill>
                <a:srgbClr val="FFFFFF"/>
              </a:solidFill>
              <a:latin typeface="+mj-lt"/>
              <a:ea typeface="+mj-ea"/>
              <a:cs typeface="+mj-cs"/>
            </a:endParaRPr>
          </a:p>
        </p:txBody>
      </p:sp>
      <p:grpSp>
        <p:nvGrpSpPr>
          <p:cNvPr id="25" name="Group 24">
            <a:extLst>
              <a:ext uri="{FF2B5EF4-FFF2-40B4-BE49-F238E27FC236}">
                <a16:creationId xmlns:a16="http://schemas.microsoft.com/office/drawing/2014/main" id="{72694157-3BEC-4AA0-9B1E-026093A8B5CB}"/>
              </a:ext>
            </a:extLst>
          </p:cNvPr>
          <p:cNvGrpSpPr/>
          <p:nvPr/>
        </p:nvGrpSpPr>
        <p:grpSpPr>
          <a:xfrm>
            <a:off x="3304487" y="168620"/>
            <a:ext cx="5364860" cy="5062037"/>
            <a:chOff x="2855641" y="449911"/>
            <a:chExt cx="5198826" cy="5021118"/>
          </a:xfrm>
        </p:grpSpPr>
        <p:sp>
          <p:nvSpPr>
            <p:cNvPr id="7" name="Freeform: Shape 6">
              <a:extLst>
                <a:ext uri="{FF2B5EF4-FFF2-40B4-BE49-F238E27FC236}">
                  <a16:creationId xmlns:a16="http://schemas.microsoft.com/office/drawing/2014/main" id="{7114619A-926E-4402-B504-AFFB3C604200}"/>
                </a:ext>
              </a:extLst>
            </p:cNvPr>
            <p:cNvSpPr/>
            <p:nvPr/>
          </p:nvSpPr>
          <p:spPr>
            <a:xfrm>
              <a:off x="4082791" y="449911"/>
              <a:ext cx="2647784" cy="2647784"/>
            </a:xfrm>
            <a:custGeom>
              <a:avLst/>
              <a:gdLst>
                <a:gd name="connsiteX0" fmla="*/ 0 w 2647784"/>
                <a:gd name="connsiteY0" fmla="*/ 1323892 h 2647784"/>
                <a:gd name="connsiteX1" fmla="*/ 1323892 w 2647784"/>
                <a:gd name="connsiteY1" fmla="*/ 0 h 2647784"/>
                <a:gd name="connsiteX2" fmla="*/ 2647784 w 2647784"/>
                <a:gd name="connsiteY2" fmla="*/ 1323892 h 2647784"/>
                <a:gd name="connsiteX3" fmla="*/ 1323892 w 2647784"/>
                <a:gd name="connsiteY3" fmla="*/ 2647784 h 2647784"/>
                <a:gd name="connsiteX4" fmla="*/ 0 w 2647784"/>
                <a:gd name="connsiteY4" fmla="*/ 1323892 h 2647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7784" h="2647784">
                  <a:moveTo>
                    <a:pt x="0" y="1323892"/>
                  </a:moveTo>
                  <a:cubicBezTo>
                    <a:pt x="0" y="592727"/>
                    <a:pt x="592727" y="0"/>
                    <a:pt x="1323892" y="0"/>
                  </a:cubicBezTo>
                  <a:cubicBezTo>
                    <a:pt x="2055057" y="0"/>
                    <a:pt x="2647784" y="592727"/>
                    <a:pt x="2647784" y="1323892"/>
                  </a:cubicBezTo>
                  <a:cubicBezTo>
                    <a:pt x="2647784" y="2055057"/>
                    <a:pt x="2055057" y="2647784"/>
                    <a:pt x="1323892" y="2647784"/>
                  </a:cubicBezTo>
                  <a:cubicBezTo>
                    <a:pt x="592727" y="2647784"/>
                    <a:pt x="0" y="2055057"/>
                    <a:pt x="0" y="1323892"/>
                  </a:cubicBezTo>
                  <a:close/>
                </a:path>
              </a:pathLst>
            </a:custGeom>
            <a:solidFill>
              <a:schemeClr val="bg1"/>
            </a:solidFill>
          </p:spPr>
          <p:style>
            <a:lnRef idx="2">
              <a:schemeClr val="accent1">
                <a:shade val="80000"/>
                <a:hueOff val="0"/>
                <a:satOff val="0"/>
                <a:lumOff val="0"/>
                <a:alphaOff val="0"/>
              </a:schemeClr>
            </a:lnRef>
            <a:fillRef idx="1">
              <a:scrgbClr r="0" g="0" b="0"/>
            </a:fillRef>
            <a:effectRef idx="0">
              <a:schemeClr val="lt1">
                <a:alpha val="50000"/>
                <a:hueOff val="0"/>
                <a:satOff val="0"/>
                <a:lumOff val="0"/>
                <a:alphaOff val="0"/>
              </a:schemeClr>
            </a:effectRef>
            <a:fontRef idx="minor">
              <a:schemeClr val="tx1"/>
            </a:fontRef>
          </p:style>
          <p:txBody>
            <a:bodyPr spcFirstLastPara="0" vert="horz" wrap="square" lIns="353038" tIns="463363" rIns="353038" bIns="992919" numCol="1" spcCol="1270" anchor="t" anchorCtr="0">
              <a:noAutofit/>
            </a:bodyPr>
            <a:lstStyle/>
            <a:p>
              <a:pPr marL="0" lvl="0" indent="0" algn="ctr" defTabSz="889000">
                <a:lnSpc>
                  <a:spcPct val="90000"/>
                </a:lnSpc>
                <a:spcBef>
                  <a:spcPct val="0"/>
                </a:spcBef>
                <a:spcAft>
                  <a:spcPct val="35000"/>
                </a:spcAft>
                <a:buNone/>
              </a:pPr>
              <a:endParaRPr lang="en-US" sz="2000" kern="1200"/>
            </a:p>
          </p:txBody>
        </p:sp>
        <p:grpSp>
          <p:nvGrpSpPr>
            <p:cNvPr id="10" name="Group 9">
              <a:extLst>
                <a:ext uri="{FF2B5EF4-FFF2-40B4-BE49-F238E27FC236}">
                  <a16:creationId xmlns:a16="http://schemas.microsoft.com/office/drawing/2014/main" id="{A69DFD7F-EA32-4C92-B996-F66C9E122EDC}"/>
                </a:ext>
              </a:extLst>
            </p:cNvPr>
            <p:cNvGrpSpPr/>
            <p:nvPr/>
          </p:nvGrpSpPr>
          <p:grpSpPr>
            <a:xfrm>
              <a:off x="2855641" y="2823245"/>
              <a:ext cx="2647784" cy="2647784"/>
              <a:chOff x="711679" y="2445530"/>
              <a:chExt cx="2647784" cy="2647784"/>
            </a:xfrm>
          </p:grpSpPr>
          <p:sp>
            <p:nvSpPr>
              <p:cNvPr id="9" name="Freeform: Shape 8">
                <a:extLst>
                  <a:ext uri="{FF2B5EF4-FFF2-40B4-BE49-F238E27FC236}">
                    <a16:creationId xmlns:a16="http://schemas.microsoft.com/office/drawing/2014/main" id="{831CFF0A-29AA-4D54-BBD6-52278D279FB9}"/>
                  </a:ext>
                </a:extLst>
              </p:cNvPr>
              <p:cNvSpPr/>
              <p:nvPr/>
            </p:nvSpPr>
            <p:spPr>
              <a:xfrm>
                <a:off x="711679" y="2445530"/>
                <a:ext cx="2647784" cy="2647784"/>
              </a:xfrm>
              <a:custGeom>
                <a:avLst/>
                <a:gdLst>
                  <a:gd name="connsiteX0" fmla="*/ 0 w 2647784"/>
                  <a:gd name="connsiteY0" fmla="*/ 1323892 h 2647784"/>
                  <a:gd name="connsiteX1" fmla="*/ 1323892 w 2647784"/>
                  <a:gd name="connsiteY1" fmla="*/ 0 h 2647784"/>
                  <a:gd name="connsiteX2" fmla="*/ 2647784 w 2647784"/>
                  <a:gd name="connsiteY2" fmla="*/ 1323892 h 2647784"/>
                  <a:gd name="connsiteX3" fmla="*/ 1323892 w 2647784"/>
                  <a:gd name="connsiteY3" fmla="*/ 2647784 h 2647784"/>
                  <a:gd name="connsiteX4" fmla="*/ 0 w 2647784"/>
                  <a:gd name="connsiteY4" fmla="*/ 1323892 h 2647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7784" h="2647784">
                    <a:moveTo>
                      <a:pt x="0" y="1323892"/>
                    </a:moveTo>
                    <a:cubicBezTo>
                      <a:pt x="0" y="592727"/>
                      <a:pt x="592727" y="0"/>
                      <a:pt x="1323892" y="0"/>
                    </a:cubicBezTo>
                    <a:cubicBezTo>
                      <a:pt x="2055057" y="0"/>
                      <a:pt x="2647784" y="592727"/>
                      <a:pt x="2647784" y="1323892"/>
                    </a:cubicBezTo>
                    <a:cubicBezTo>
                      <a:pt x="2647784" y="2055057"/>
                      <a:pt x="2055057" y="2647784"/>
                      <a:pt x="1323892" y="2647784"/>
                    </a:cubicBezTo>
                    <a:cubicBezTo>
                      <a:pt x="592727" y="2647784"/>
                      <a:pt x="0" y="2055057"/>
                      <a:pt x="0" y="1323892"/>
                    </a:cubicBezTo>
                    <a:close/>
                  </a:path>
                </a:pathLst>
              </a:custGeom>
            </p:spPr>
            <p:style>
              <a:lnRef idx="2">
                <a:schemeClr val="accent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249333" tIns="684011" rIns="809781" bIns="507492" numCol="1" spcCol="1270" anchor="ctr" anchorCtr="0">
                <a:noAutofit/>
              </a:bodyPr>
              <a:lstStyle/>
              <a:p>
                <a:pPr marL="0" lvl="0" indent="0" algn="ctr" defTabSz="2444750">
                  <a:lnSpc>
                    <a:spcPct val="90000"/>
                  </a:lnSpc>
                  <a:spcBef>
                    <a:spcPct val="0"/>
                  </a:spcBef>
                  <a:spcAft>
                    <a:spcPct val="35000"/>
                  </a:spcAft>
                  <a:buNone/>
                </a:pPr>
                <a:endParaRPr lang="en-US" sz="5500" kern="1200"/>
              </a:p>
            </p:txBody>
          </p:sp>
          <p:pic>
            <p:nvPicPr>
              <p:cNvPr id="5" name="Picture 4">
                <a:extLst>
                  <a:ext uri="{FF2B5EF4-FFF2-40B4-BE49-F238E27FC236}">
                    <a16:creationId xmlns:a16="http://schemas.microsoft.com/office/drawing/2014/main" id="{E4BB00EE-2565-4AD1-B7CD-592C86278951}"/>
                  </a:ext>
                </a:extLst>
              </p:cNvPr>
              <p:cNvPicPr>
                <a:picLocks noChangeAspect="1"/>
              </p:cNvPicPr>
              <p:nvPr/>
            </p:nvPicPr>
            <p:blipFill>
              <a:blip r:embed="rId3"/>
              <a:stretch>
                <a:fillRect/>
              </a:stretch>
            </p:blipFill>
            <p:spPr>
              <a:xfrm>
                <a:off x="839660" y="2875721"/>
                <a:ext cx="2423061" cy="1787401"/>
              </a:xfrm>
              <a:prstGeom prst="ellipse">
                <a:avLst/>
              </a:prstGeom>
              <a:ln>
                <a:noFill/>
              </a:ln>
              <a:effectLst>
                <a:softEdge rad="112500"/>
              </a:effectLst>
            </p:spPr>
          </p:pic>
        </p:grpSp>
        <p:grpSp>
          <p:nvGrpSpPr>
            <p:cNvPr id="13" name="Group 12">
              <a:extLst>
                <a:ext uri="{FF2B5EF4-FFF2-40B4-BE49-F238E27FC236}">
                  <a16:creationId xmlns:a16="http://schemas.microsoft.com/office/drawing/2014/main" id="{473CC0B6-7774-4073-9B38-F46C08F0BF13}"/>
                </a:ext>
              </a:extLst>
            </p:cNvPr>
            <p:cNvGrpSpPr/>
            <p:nvPr/>
          </p:nvGrpSpPr>
          <p:grpSpPr>
            <a:xfrm>
              <a:off x="5406683" y="2823245"/>
              <a:ext cx="2647784" cy="2647784"/>
              <a:chOff x="5503425" y="2896104"/>
              <a:chExt cx="2647784" cy="2647784"/>
            </a:xfrm>
          </p:grpSpPr>
          <p:sp>
            <p:nvSpPr>
              <p:cNvPr id="8" name="Freeform: Shape 7">
                <a:extLst>
                  <a:ext uri="{FF2B5EF4-FFF2-40B4-BE49-F238E27FC236}">
                    <a16:creationId xmlns:a16="http://schemas.microsoft.com/office/drawing/2014/main" id="{C31FCCA1-EBDB-42CF-8C5C-7841A1E0D576}"/>
                  </a:ext>
                </a:extLst>
              </p:cNvPr>
              <p:cNvSpPr/>
              <p:nvPr/>
            </p:nvSpPr>
            <p:spPr>
              <a:xfrm>
                <a:off x="5503425" y="2896104"/>
                <a:ext cx="2647784" cy="2647784"/>
              </a:xfrm>
              <a:custGeom>
                <a:avLst/>
                <a:gdLst>
                  <a:gd name="connsiteX0" fmla="*/ 0 w 2647784"/>
                  <a:gd name="connsiteY0" fmla="*/ 1323892 h 2647784"/>
                  <a:gd name="connsiteX1" fmla="*/ 1323892 w 2647784"/>
                  <a:gd name="connsiteY1" fmla="*/ 0 h 2647784"/>
                  <a:gd name="connsiteX2" fmla="*/ 2647784 w 2647784"/>
                  <a:gd name="connsiteY2" fmla="*/ 1323892 h 2647784"/>
                  <a:gd name="connsiteX3" fmla="*/ 1323892 w 2647784"/>
                  <a:gd name="connsiteY3" fmla="*/ 2647784 h 2647784"/>
                  <a:gd name="connsiteX4" fmla="*/ 0 w 2647784"/>
                  <a:gd name="connsiteY4" fmla="*/ 1323892 h 2647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7784" h="2647784">
                    <a:moveTo>
                      <a:pt x="0" y="1323892"/>
                    </a:moveTo>
                    <a:cubicBezTo>
                      <a:pt x="0" y="592727"/>
                      <a:pt x="592727" y="0"/>
                      <a:pt x="1323892" y="0"/>
                    </a:cubicBezTo>
                    <a:cubicBezTo>
                      <a:pt x="2055057" y="0"/>
                      <a:pt x="2647784" y="592727"/>
                      <a:pt x="2647784" y="1323892"/>
                    </a:cubicBezTo>
                    <a:cubicBezTo>
                      <a:pt x="2647784" y="2055057"/>
                      <a:pt x="2055057" y="2647784"/>
                      <a:pt x="1323892" y="2647784"/>
                    </a:cubicBezTo>
                    <a:cubicBezTo>
                      <a:pt x="592727" y="2647784"/>
                      <a:pt x="0" y="2055057"/>
                      <a:pt x="0" y="1323892"/>
                    </a:cubicBezTo>
                    <a:close/>
                  </a:path>
                </a:pathLst>
              </a:custGeom>
            </p:spPr>
            <p:style>
              <a:lnRef idx="2">
                <a:schemeClr val="accent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809781" tIns="684011" rIns="249333" bIns="507492" numCol="1" spcCol="1270" anchor="ctr" anchorCtr="0">
                <a:noAutofit/>
              </a:bodyPr>
              <a:lstStyle/>
              <a:p>
                <a:pPr marL="0" lvl="0" indent="0" algn="ctr" defTabSz="2444750">
                  <a:lnSpc>
                    <a:spcPct val="90000"/>
                  </a:lnSpc>
                  <a:spcBef>
                    <a:spcPct val="0"/>
                  </a:spcBef>
                  <a:spcAft>
                    <a:spcPct val="35000"/>
                  </a:spcAft>
                  <a:buNone/>
                </a:pPr>
                <a:endParaRPr lang="en-US" sz="5500" kern="1200"/>
              </a:p>
            </p:txBody>
          </p:sp>
          <p:pic>
            <p:nvPicPr>
              <p:cNvPr id="12" name="Picture 11">
                <a:extLst>
                  <a:ext uri="{FF2B5EF4-FFF2-40B4-BE49-F238E27FC236}">
                    <a16:creationId xmlns:a16="http://schemas.microsoft.com/office/drawing/2014/main" id="{272B6946-5C49-49E3-9E89-5FAB5E51BA19}"/>
                  </a:ext>
                </a:extLst>
              </p:cNvPr>
              <p:cNvPicPr>
                <a:picLocks noChangeAspect="1"/>
              </p:cNvPicPr>
              <p:nvPr/>
            </p:nvPicPr>
            <p:blipFill>
              <a:blip r:embed="rId4"/>
              <a:stretch>
                <a:fillRect/>
              </a:stretch>
            </p:blipFill>
            <p:spPr>
              <a:xfrm>
                <a:off x="5838456" y="2983265"/>
                <a:ext cx="2077909" cy="2503881"/>
              </a:xfrm>
              <a:prstGeom prst="ellipse">
                <a:avLst/>
              </a:prstGeom>
              <a:ln>
                <a:noFill/>
              </a:ln>
              <a:effectLst>
                <a:softEdge rad="112500"/>
              </a:effectLst>
            </p:spPr>
          </p:pic>
        </p:grpSp>
        <p:sp>
          <p:nvSpPr>
            <p:cNvPr id="19" name="Arrow: Curved Up 18">
              <a:extLst>
                <a:ext uri="{FF2B5EF4-FFF2-40B4-BE49-F238E27FC236}">
                  <a16:creationId xmlns:a16="http://schemas.microsoft.com/office/drawing/2014/main" id="{413462D7-72D6-407C-8146-FD21216D4959}"/>
                </a:ext>
              </a:extLst>
            </p:cNvPr>
            <p:cNvSpPr/>
            <p:nvPr/>
          </p:nvSpPr>
          <p:spPr>
            <a:xfrm rot="14868978">
              <a:off x="6595218" y="1863844"/>
              <a:ext cx="1216152" cy="61957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Arrow: Curved Down 21">
              <a:extLst>
                <a:ext uri="{FF2B5EF4-FFF2-40B4-BE49-F238E27FC236}">
                  <a16:creationId xmlns:a16="http://schemas.microsoft.com/office/drawing/2014/main" id="{569AC4B8-283A-45A7-A2F8-184C417D0F16}"/>
                </a:ext>
              </a:extLst>
            </p:cNvPr>
            <p:cNvSpPr/>
            <p:nvPr/>
          </p:nvSpPr>
          <p:spPr>
            <a:xfrm rot="17591689">
              <a:off x="3034558" y="1831572"/>
              <a:ext cx="1199680" cy="6626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4" name="Picture 23">
              <a:extLst>
                <a:ext uri="{FF2B5EF4-FFF2-40B4-BE49-F238E27FC236}">
                  <a16:creationId xmlns:a16="http://schemas.microsoft.com/office/drawing/2014/main" id="{BE843D6D-10A3-495D-9D52-CCDAE0A69B00}"/>
                </a:ext>
              </a:extLst>
            </p:cNvPr>
            <p:cNvPicPr>
              <a:picLocks noChangeAspect="1"/>
            </p:cNvPicPr>
            <p:nvPr/>
          </p:nvPicPr>
          <p:blipFill>
            <a:blip r:embed="rId5"/>
            <a:stretch>
              <a:fillRect/>
            </a:stretch>
          </p:blipFill>
          <p:spPr>
            <a:xfrm>
              <a:off x="4052504" y="733825"/>
              <a:ext cx="2620891" cy="1958873"/>
            </a:xfrm>
            <a:prstGeom prst="ellipse">
              <a:avLst/>
            </a:prstGeom>
            <a:ln>
              <a:noFill/>
            </a:ln>
            <a:effectLst>
              <a:softEdge rad="112500"/>
            </a:effectLst>
          </p:spPr>
        </p:pic>
      </p:grpSp>
    </p:spTree>
    <p:extLst>
      <p:ext uri="{BB962C8B-B14F-4D97-AF65-F5344CB8AC3E}">
        <p14:creationId xmlns:p14="http://schemas.microsoft.com/office/powerpoint/2010/main" val="2128505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D824E01-8E8E-41A2-9097-7917A882CC2F}"/>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dirty="0">
                <a:solidFill>
                  <a:srgbClr val="FFFFFF"/>
                </a:solidFill>
              </a:rPr>
              <a:t>HAIS …</a:t>
            </a:r>
            <a:endParaRPr lang="en-US" sz="4800" b="1" kern="1200" dirty="0">
              <a:solidFill>
                <a:srgbClr val="FFFFFF"/>
              </a:solidFill>
              <a:latin typeface="+mj-lt"/>
              <a:ea typeface="+mj-ea"/>
              <a:cs typeface="+mj-cs"/>
            </a:endParaRPr>
          </a:p>
        </p:txBody>
      </p:sp>
      <p:sp>
        <p:nvSpPr>
          <p:cNvPr id="6" name="Text Placeholder 5">
            <a:extLst>
              <a:ext uri="{FF2B5EF4-FFF2-40B4-BE49-F238E27FC236}">
                <a16:creationId xmlns:a16="http://schemas.microsoft.com/office/drawing/2014/main" id="{375C2588-C123-4C41-A926-D987E25567EA}"/>
              </a:ext>
            </a:extLst>
          </p:cNvPr>
          <p:cNvSpPr>
            <a:spLocks noGrp="1"/>
          </p:cNvSpPr>
          <p:nvPr>
            <p:ph type="body" sz="half" idx="2"/>
          </p:nvPr>
        </p:nvSpPr>
        <p:spPr>
          <a:xfrm>
            <a:off x="674237" y="4170501"/>
            <a:ext cx="3657600" cy="1525597"/>
          </a:xfrm>
        </p:spPr>
        <p:txBody>
          <a:bodyPr vert="horz" lIns="91440" tIns="45720" rIns="91440" bIns="45720" rtlCol="0">
            <a:noAutofit/>
          </a:bodyPr>
          <a:lstStyle/>
          <a:p>
            <a:pPr algn="ctr"/>
            <a:r>
              <a:rPr lang="es-ES" sz="3200" b="1" dirty="0">
                <a:solidFill>
                  <a:schemeClr val="tx1">
                    <a:lumMod val="85000"/>
                    <a:lumOff val="15000"/>
                  </a:schemeClr>
                </a:solidFill>
              </a:rPr>
              <a:t>preparar a los estudiantes para roles activos como ciudadanos globales
</a:t>
            </a:r>
            <a:endParaRPr lang="en-US" sz="8800" b="1" kern="1200" dirty="0">
              <a:solidFill>
                <a:schemeClr val="tx1">
                  <a:lumMod val="85000"/>
                  <a:lumOff val="15000"/>
                </a:schemeClr>
              </a:solidFill>
              <a:latin typeface="+mn-lt"/>
              <a:ea typeface="+mn-ea"/>
              <a:cs typeface="+mn-cs"/>
            </a:endParaRPr>
          </a:p>
        </p:txBody>
      </p:sp>
      <p:cxnSp>
        <p:nvCxnSpPr>
          <p:cNvPr id="15" name="Straight Connector 14">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Content Placeholder 7">
            <a:extLst>
              <a:ext uri="{FF2B5EF4-FFF2-40B4-BE49-F238E27FC236}">
                <a16:creationId xmlns:a16="http://schemas.microsoft.com/office/drawing/2014/main" id="{BC5179F6-E519-4973-9A9F-3C686992096F}"/>
              </a:ext>
            </a:extLst>
          </p:cNvPr>
          <p:cNvPicPr>
            <a:picLocks noGrp="1" noChangeAspect="1"/>
          </p:cNvPicPr>
          <p:nvPr>
            <p:ph idx="1"/>
          </p:nvPr>
        </p:nvPicPr>
        <p:blipFill>
          <a:blip r:embed="rId3"/>
          <a:stretch>
            <a:fillRect/>
          </a:stretch>
        </p:blipFill>
        <p:spPr>
          <a:xfrm>
            <a:off x="5153822" y="1974807"/>
            <a:ext cx="6553545" cy="2916327"/>
          </a:xfrm>
          <a:prstGeom prst="rect">
            <a:avLst/>
          </a:prstGeom>
        </p:spPr>
      </p:pic>
      <p:sp>
        <p:nvSpPr>
          <p:cNvPr id="2" name="TextBox 1">
            <a:extLst>
              <a:ext uri="{FF2B5EF4-FFF2-40B4-BE49-F238E27FC236}">
                <a16:creationId xmlns:a16="http://schemas.microsoft.com/office/drawing/2014/main" id="{19C782CD-96D8-4E80-8F6F-C938AA39CE78}"/>
              </a:ext>
            </a:extLst>
          </p:cNvPr>
          <p:cNvSpPr txBox="1"/>
          <p:nvPr/>
        </p:nvSpPr>
        <p:spPr>
          <a:xfrm>
            <a:off x="6075321" y="2204181"/>
            <a:ext cx="4710545" cy="1720086"/>
          </a:xfrm>
          <a:prstGeom prst="rect">
            <a:avLst/>
          </a:prstGeom>
          <a:solidFill>
            <a:schemeClr val="tx2">
              <a:lumMod val="50000"/>
            </a:schemeClr>
          </a:solidFill>
        </p:spPr>
        <p:txBody>
          <a:bodyPr wrap="square" rtlCol="0" anchor="t">
            <a:spAutoFit/>
          </a:bodyPr>
          <a:lstStyle/>
          <a:p>
            <a:pPr algn="ctr">
              <a:lnSpc>
                <a:spcPct val="114000"/>
              </a:lnSpc>
              <a:spcBef>
                <a:spcPts val="600"/>
              </a:spcBef>
            </a:pPr>
            <a:r>
              <a:rPr lang="es-ES" sz="4800" b="1" dirty="0">
                <a:solidFill>
                  <a:schemeClr val="bg1"/>
                </a:solidFill>
                <a:effectLst/>
                <a:latin typeface="Segoe UI Web (West European)"/>
              </a:rPr>
              <a:t>Misión y Objetivos</a:t>
            </a:r>
            <a:endParaRPr lang="en-US" sz="4800" dirty="0">
              <a:latin typeface="Avenir Book" charset="0"/>
              <a:ea typeface="Avenir Book" charset="0"/>
              <a:cs typeface="Avenir Book" charset="0"/>
            </a:endParaRPr>
          </a:p>
        </p:txBody>
      </p:sp>
    </p:spTree>
    <p:extLst>
      <p:ext uri="{BB962C8B-B14F-4D97-AF65-F5344CB8AC3E}">
        <p14:creationId xmlns:p14="http://schemas.microsoft.com/office/powerpoint/2010/main" val="942310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10B3F-31BF-4637-AC83-F2A50DF41FDA}"/>
              </a:ext>
            </a:extLst>
          </p:cNvPr>
          <p:cNvSpPr>
            <a:spLocks noGrp="1"/>
          </p:cNvSpPr>
          <p:nvPr>
            <p:ph type="title"/>
          </p:nvPr>
        </p:nvSpPr>
        <p:spPr>
          <a:xfrm>
            <a:off x="674237" y="1503943"/>
            <a:ext cx="3657600" cy="2887579"/>
          </a:xfrm>
        </p:spPr>
        <p:txBody>
          <a:bodyPr vert="horz" lIns="91440" tIns="45720" rIns="91440" bIns="45720" rtlCol="0" anchor="b">
            <a:normAutofit/>
          </a:bodyPr>
          <a:lstStyle/>
          <a:p>
            <a:pPr algn="ctr"/>
            <a:r>
              <a:rPr lang="en-US" sz="4000" b="1" dirty="0">
                <a:solidFill>
                  <a:srgbClr val="FFFFFF"/>
                </a:solidFill>
              </a:rPr>
              <a:t>POFI1341 ...
</a:t>
            </a:r>
            <a:endParaRPr lang="en-US" sz="4000" b="1" kern="1200" dirty="0">
              <a:solidFill>
                <a:srgbClr val="FFFFFF"/>
              </a:solidFill>
              <a:latin typeface="+mj-lt"/>
              <a:ea typeface="+mj-ea"/>
              <a:cs typeface="+mj-cs"/>
            </a:endParaRPr>
          </a:p>
        </p:txBody>
      </p:sp>
      <p:cxnSp>
        <p:nvCxnSpPr>
          <p:cNvPr id="13" name="Straight Connector 1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6E9D7571-5116-408D-ACFA-50EC1754E558}"/>
              </a:ext>
            </a:extLst>
          </p:cNvPr>
          <p:cNvSpPr>
            <a:spLocks noGrp="1"/>
          </p:cNvSpPr>
          <p:nvPr>
            <p:ph type="body" sz="half" idx="2"/>
          </p:nvPr>
        </p:nvSpPr>
        <p:spPr>
          <a:xfrm>
            <a:off x="518402" y="2057400"/>
            <a:ext cx="3932237" cy="3811588"/>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3" name="Picture 2">
            <a:extLst>
              <a:ext uri="{FF2B5EF4-FFF2-40B4-BE49-F238E27FC236}">
                <a16:creationId xmlns:a16="http://schemas.microsoft.com/office/drawing/2014/main" id="{6CF06517-4359-4677-AECB-75D5C193D2C2}"/>
              </a:ext>
            </a:extLst>
          </p:cNvPr>
          <p:cNvPicPr>
            <a:picLocks noChangeAspect="1"/>
          </p:cNvPicPr>
          <p:nvPr/>
        </p:nvPicPr>
        <p:blipFill>
          <a:blip r:embed="rId3"/>
          <a:stretch>
            <a:fillRect/>
          </a:stretch>
        </p:blipFill>
        <p:spPr>
          <a:xfrm>
            <a:off x="5077351" y="80599"/>
            <a:ext cx="7114649" cy="6456224"/>
          </a:xfrm>
          <a:prstGeom prst="rect">
            <a:avLst/>
          </a:prstGeom>
        </p:spPr>
      </p:pic>
    </p:spTree>
    <p:extLst>
      <p:ext uri="{BB962C8B-B14F-4D97-AF65-F5344CB8AC3E}">
        <p14:creationId xmlns:p14="http://schemas.microsoft.com/office/powerpoint/2010/main" val="1184243631"/>
      </p:ext>
    </p:extLst>
  </p:cSld>
  <p:clrMapOvr>
    <a:masterClrMapping/>
  </p:clrMapOvr>
</p:sld>
</file>

<file path=ppt/theme/theme1.xml><?xml version="1.0" encoding="utf-8"?>
<a:theme xmlns:a="http://schemas.openxmlformats.org/drawingml/2006/main" name="Office Theme">
  <a:themeElements>
    <a:clrScheme name="HCC Colors">
      <a:dk1>
        <a:srgbClr val="000000"/>
      </a:dk1>
      <a:lt1>
        <a:srgbClr val="FFFFFF"/>
      </a:lt1>
      <a:dk2>
        <a:srgbClr val="555659"/>
      </a:dk2>
      <a:lt2>
        <a:srgbClr val="8A8A8D"/>
      </a:lt2>
      <a:accent1>
        <a:srgbClr val="FFB819"/>
      </a:accent1>
      <a:accent2>
        <a:srgbClr val="EF7622"/>
      </a:accent2>
      <a:accent3>
        <a:srgbClr val="D9272E"/>
      </a:accent3>
      <a:accent4>
        <a:srgbClr val="6CC049"/>
      </a:accent4>
      <a:accent5>
        <a:srgbClr val="0093C9"/>
      </a:accent5>
      <a:accent6>
        <a:srgbClr val="E56385"/>
      </a:accent6>
      <a:hlink>
        <a:srgbClr val="0075C9"/>
      </a:hlink>
      <a:folHlink>
        <a:srgbClr val="490D6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ctr">
        <a:spAutoFit/>
      </a:bodyPr>
      <a:lstStyle>
        <a:defPPr>
          <a:lnSpc>
            <a:spcPts val="4300"/>
          </a:lnSpc>
          <a:defRPr sz="3600" dirty="0" smtClean="0">
            <a:latin typeface="Avenir Book" charset="0"/>
            <a:ea typeface="Avenir Book" charset="0"/>
            <a:cs typeface="Avenir Book" charset="0"/>
          </a:defRPr>
        </a:defPPr>
      </a:lstStyle>
    </a:txDef>
  </a:objectDefaults>
  <a:extraClrSchemeLst/>
  <a:extLst>
    <a:ext uri="{05A4C25C-085E-4340-85A3-A5531E510DB2}">
      <thm15:themeFamily xmlns:thm15="http://schemas.microsoft.com/office/thememl/2012/main" name="HCC-BrandedSlideshow2018" id="{E9D08EA7-F23D-4344-8FFC-EDF9EED30413}" vid="{FF91048F-7044-9C42-872C-FCC103ADDA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1052</TotalTime>
  <Words>1958</Words>
  <Application>Microsoft Office PowerPoint</Application>
  <PresentationFormat>Widescreen</PresentationFormat>
  <Paragraphs>200</Paragraphs>
  <Slides>34</Slides>
  <Notes>25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34</vt:i4>
      </vt:variant>
    </vt:vector>
  </HeadingPairs>
  <TitlesOfParts>
    <vt:vector size="49" baseType="lpstr">
      <vt:lpstr>Aharoni</vt:lpstr>
      <vt:lpstr>AR JULIAN</vt:lpstr>
      <vt:lpstr>Arial</vt:lpstr>
      <vt:lpstr>Arial Black</vt:lpstr>
      <vt:lpstr>Arial Rounded MT Bold</vt:lpstr>
      <vt:lpstr>Avenir Book</vt:lpstr>
      <vt:lpstr>Calibri</vt:lpstr>
      <vt:lpstr>Calibri Light</vt:lpstr>
      <vt:lpstr>Courier New</vt:lpstr>
      <vt:lpstr>Gotham Black</vt:lpstr>
      <vt:lpstr>Gotham SSm A</vt:lpstr>
      <vt:lpstr>Ink Free</vt:lpstr>
      <vt:lpstr>Segoe UI Web (West European)</vt:lpstr>
      <vt:lpstr>Wingdings</vt:lpstr>
      <vt:lpstr>Office Theme</vt:lpstr>
      <vt:lpstr>PowerPoint Presentation</vt:lpstr>
      <vt:lpstr>PowerPoint Presentation</vt:lpstr>
      <vt:lpstr>Para la mejor recepción de reuniones
</vt:lpstr>
      <vt:lpstr>PowerPoint Presentation</vt:lpstr>
      <vt:lpstr> Agenda
</vt:lpstr>
      <vt:lpstr>PowerPoint Presentation</vt:lpstr>
      <vt:lpstr>PowerPoint Presentation</vt:lpstr>
      <vt:lpstr>HAIS …</vt:lpstr>
      <vt:lpstr>POFI1341 ...
</vt:lpstr>
      <vt:lpstr>PowerPoint Presentation</vt:lpstr>
      <vt:lpstr> ¿Dónde encontrar información?
</vt:lpstr>
      <vt:lpstr>    Temario
</vt:lpstr>
      <vt:lpstr>PowerPoint Presentation</vt:lpstr>
      <vt:lpstr>PowerPoint Presentation</vt:lpstr>
      <vt:lpstr>Hace la tarea ¿Impactos en las calificaciones?                             Y E S </vt:lpstr>
      <vt:lpstr>PowerPoint Presentation</vt:lpstr>
      <vt:lpstr>PowerPoint Presentation</vt:lpstr>
      <vt:lpstr>Recursos para estudiantes
</vt:lpstr>
      <vt:lpstr>PowerPoint Presentation</vt:lpstr>
      <vt:lpstr>PowerPoint Presentation</vt:lpstr>
      <vt:lpstr>PowerPoint Presentation</vt:lpstr>
      <vt:lpstr>PowerPoint Presentation</vt:lpstr>
      <vt:lpstr>PowerPoint Presentation</vt:lpstr>
      <vt:lpstr> Participación de los padres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Créditos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Sherman, Jo Ann</dc:creator>
  <cp:lastModifiedBy>Sherman, Jo Ann</cp:lastModifiedBy>
  <cp:revision>7</cp:revision>
  <dcterms:created xsi:type="dcterms:W3CDTF">2021-01-19T21:15:38Z</dcterms:created>
  <dcterms:modified xsi:type="dcterms:W3CDTF">2022-01-13T21:50:23Z</dcterms:modified>
</cp:coreProperties>
</file>